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4"/>
  </p:sldMasterIdLst>
  <p:notesMasterIdLst>
    <p:notesMasterId r:id="rId7"/>
  </p:notesMasterIdLst>
  <p:sldIdLst>
    <p:sldId id="293" r:id="rId5"/>
    <p:sldId id="29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81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DFAC65-57CF-4D29-A450-BEEAEF155577}" v="1" dt="2022-08-30T09:11:19.4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resa Lenehan" userId="4157c8c7-0112-4255-b6d2-5ffaa8b3c287" providerId="ADAL" clId="{8EDFAC65-57CF-4D29-A450-BEEAEF155577}"/>
    <pc:docChg chg="delSld modSld delMainMaster">
      <pc:chgData name="Teresa Lenehan" userId="4157c8c7-0112-4255-b6d2-5ffaa8b3c287" providerId="ADAL" clId="{8EDFAC65-57CF-4D29-A450-BEEAEF155577}" dt="2022-08-30T09:11:38.158" v="16" actId="1076"/>
      <pc:docMkLst>
        <pc:docMk/>
      </pc:docMkLst>
      <pc:sldChg chg="del">
        <pc:chgData name="Teresa Lenehan" userId="4157c8c7-0112-4255-b6d2-5ffaa8b3c287" providerId="ADAL" clId="{8EDFAC65-57CF-4D29-A450-BEEAEF155577}" dt="2022-08-30T09:09:04.837" v="0" actId="47"/>
        <pc:sldMkLst>
          <pc:docMk/>
          <pc:sldMk cId="0" sldId="280"/>
        </pc:sldMkLst>
      </pc:sldChg>
      <pc:sldChg chg="del">
        <pc:chgData name="Teresa Lenehan" userId="4157c8c7-0112-4255-b6d2-5ffaa8b3c287" providerId="ADAL" clId="{8EDFAC65-57CF-4D29-A450-BEEAEF155577}" dt="2022-08-30T09:09:05.708" v="1" actId="47"/>
        <pc:sldMkLst>
          <pc:docMk/>
          <pc:sldMk cId="784173290" sldId="288"/>
        </pc:sldMkLst>
      </pc:sldChg>
      <pc:sldChg chg="del">
        <pc:chgData name="Teresa Lenehan" userId="4157c8c7-0112-4255-b6d2-5ffaa8b3c287" providerId="ADAL" clId="{8EDFAC65-57CF-4D29-A450-BEEAEF155577}" dt="2022-08-30T09:09:06.572" v="2" actId="47"/>
        <pc:sldMkLst>
          <pc:docMk/>
          <pc:sldMk cId="1978755035" sldId="289"/>
        </pc:sldMkLst>
      </pc:sldChg>
      <pc:sldChg chg="del">
        <pc:chgData name="Teresa Lenehan" userId="4157c8c7-0112-4255-b6d2-5ffaa8b3c287" providerId="ADAL" clId="{8EDFAC65-57CF-4D29-A450-BEEAEF155577}" dt="2022-08-30T09:09:07.743" v="3" actId="47"/>
        <pc:sldMkLst>
          <pc:docMk/>
          <pc:sldMk cId="1738796998" sldId="290"/>
        </pc:sldMkLst>
      </pc:sldChg>
      <pc:sldChg chg="del">
        <pc:chgData name="Teresa Lenehan" userId="4157c8c7-0112-4255-b6d2-5ffaa8b3c287" providerId="ADAL" clId="{8EDFAC65-57CF-4D29-A450-BEEAEF155577}" dt="2022-08-30T09:09:08.547" v="4" actId="47"/>
        <pc:sldMkLst>
          <pc:docMk/>
          <pc:sldMk cId="1336775588" sldId="291"/>
        </pc:sldMkLst>
      </pc:sldChg>
      <pc:sldChg chg="del">
        <pc:chgData name="Teresa Lenehan" userId="4157c8c7-0112-4255-b6d2-5ffaa8b3c287" providerId="ADAL" clId="{8EDFAC65-57CF-4D29-A450-BEEAEF155577}" dt="2022-08-30T09:09:09.453" v="5" actId="47"/>
        <pc:sldMkLst>
          <pc:docMk/>
          <pc:sldMk cId="1588892650" sldId="292"/>
        </pc:sldMkLst>
      </pc:sldChg>
      <pc:sldChg chg="modSp mod">
        <pc:chgData name="Teresa Lenehan" userId="4157c8c7-0112-4255-b6d2-5ffaa8b3c287" providerId="ADAL" clId="{8EDFAC65-57CF-4D29-A450-BEEAEF155577}" dt="2022-08-30T09:11:38.158" v="16" actId="1076"/>
        <pc:sldMkLst>
          <pc:docMk/>
          <pc:sldMk cId="2746017351" sldId="293"/>
        </pc:sldMkLst>
        <pc:spChg chg="mod">
          <ac:chgData name="Teresa Lenehan" userId="4157c8c7-0112-4255-b6d2-5ffaa8b3c287" providerId="ADAL" clId="{8EDFAC65-57CF-4D29-A450-BEEAEF155577}" dt="2022-08-30T09:11:06.490" v="12" actId="113"/>
          <ac:spMkLst>
            <pc:docMk/>
            <pc:sldMk cId="2746017351" sldId="293"/>
            <ac:spMk id="2" creationId="{312C77FC-86B0-4315-9E02-EB50D4635F61}"/>
          </ac:spMkLst>
        </pc:spChg>
        <pc:spChg chg="mod">
          <ac:chgData name="Teresa Lenehan" userId="4157c8c7-0112-4255-b6d2-5ffaa8b3c287" providerId="ADAL" clId="{8EDFAC65-57CF-4D29-A450-BEEAEF155577}" dt="2022-08-30T09:11:24.295" v="15" actId="1076"/>
          <ac:spMkLst>
            <pc:docMk/>
            <pc:sldMk cId="2746017351" sldId="293"/>
            <ac:spMk id="4" creationId="{0695DAB5-5E65-4245-821C-5F2817DA55BF}"/>
          </ac:spMkLst>
        </pc:spChg>
        <pc:spChg chg="mod">
          <ac:chgData name="Teresa Lenehan" userId="4157c8c7-0112-4255-b6d2-5ffaa8b3c287" providerId="ADAL" clId="{8EDFAC65-57CF-4D29-A450-BEEAEF155577}" dt="2022-08-30T09:11:38.158" v="16" actId="1076"/>
          <ac:spMkLst>
            <pc:docMk/>
            <pc:sldMk cId="2746017351" sldId="293"/>
            <ac:spMk id="11" creationId="{EBDD1312-AF9E-490C-A010-431BE12DCDCF}"/>
          </ac:spMkLst>
        </pc:spChg>
        <pc:spChg chg="mod">
          <ac:chgData name="Teresa Lenehan" userId="4157c8c7-0112-4255-b6d2-5ffaa8b3c287" providerId="ADAL" clId="{8EDFAC65-57CF-4D29-A450-BEEAEF155577}" dt="2022-08-30T09:11:38.158" v="16" actId="1076"/>
          <ac:spMkLst>
            <pc:docMk/>
            <pc:sldMk cId="2746017351" sldId="293"/>
            <ac:spMk id="13" creationId="{2B6885CA-8806-4380-AC28-1088820DE43F}"/>
          </ac:spMkLst>
        </pc:spChg>
        <pc:spChg chg="mod">
          <ac:chgData name="Teresa Lenehan" userId="4157c8c7-0112-4255-b6d2-5ffaa8b3c287" providerId="ADAL" clId="{8EDFAC65-57CF-4D29-A450-BEEAEF155577}" dt="2022-08-30T09:11:38.158" v="16" actId="1076"/>
          <ac:spMkLst>
            <pc:docMk/>
            <pc:sldMk cId="2746017351" sldId="293"/>
            <ac:spMk id="15" creationId="{980E7B2A-74C1-1799-DE33-042EF209D826}"/>
          </ac:spMkLst>
        </pc:spChg>
        <pc:spChg chg="mod">
          <ac:chgData name="Teresa Lenehan" userId="4157c8c7-0112-4255-b6d2-5ffaa8b3c287" providerId="ADAL" clId="{8EDFAC65-57CF-4D29-A450-BEEAEF155577}" dt="2022-08-30T09:11:38.158" v="16" actId="1076"/>
          <ac:spMkLst>
            <pc:docMk/>
            <pc:sldMk cId="2746017351" sldId="293"/>
            <ac:spMk id="16" creationId="{F1CB0848-88E1-4FBE-A611-5293D6854E92}"/>
          </ac:spMkLst>
        </pc:spChg>
        <pc:spChg chg="mod">
          <ac:chgData name="Teresa Lenehan" userId="4157c8c7-0112-4255-b6d2-5ffaa8b3c287" providerId="ADAL" clId="{8EDFAC65-57CF-4D29-A450-BEEAEF155577}" dt="2022-08-30T09:11:38.158" v="16" actId="1076"/>
          <ac:spMkLst>
            <pc:docMk/>
            <pc:sldMk cId="2746017351" sldId="293"/>
            <ac:spMk id="17" creationId="{1555639C-043E-59E6-7CF2-E232667AFCEB}"/>
          </ac:spMkLst>
        </pc:spChg>
        <pc:spChg chg="mod">
          <ac:chgData name="Teresa Lenehan" userId="4157c8c7-0112-4255-b6d2-5ffaa8b3c287" providerId="ADAL" clId="{8EDFAC65-57CF-4D29-A450-BEEAEF155577}" dt="2022-08-30T09:11:38.158" v="16" actId="1076"/>
          <ac:spMkLst>
            <pc:docMk/>
            <pc:sldMk cId="2746017351" sldId="293"/>
            <ac:spMk id="18" creationId="{6A4EFEC3-2AAE-30BD-055D-DF693830D2B5}"/>
          </ac:spMkLst>
        </pc:spChg>
        <pc:spChg chg="mod">
          <ac:chgData name="Teresa Lenehan" userId="4157c8c7-0112-4255-b6d2-5ffaa8b3c287" providerId="ADAL" clId="{8EDFAC65-57CF-4D29-A450-BEEAEF155577}" dt="2022-08-30T09:11:19.477" v="14" actId="1076"/>
          <ac:spMkLst>
            <pc:docMk/>
            <pc:sldMk cId="2746017351" sldId="293"/>
            <ac:spMk id="5122" creationId="{887E3967-448C-462D-BCA4-5A94D026EDC0}"/>
          </ac:spMkLst>
        </pc:spChg>
        <pc:picChg chg="mod">
          <ac:chgData name="Teresa Lenehan" userId="4157c8c7-0112-4255-b6d2-5ffaa8b3c287" providerId="ADAL" clId="{8EDFAC65-57CF-4D29-A450-BEEAEF155577}" dt="2022-08-30T09:11:15.097" v="13" actId="14100"/>
          <ac:picMkLst>
            <pc:docMk/>
            <pc:sldMk cId="2746017351" sldId="293"/>
            <ac:picMk id="5" creationId="{7052D7B9-168A-4A58-B599-927CF4725297}"/>
          </ac:picMkLst>
        </pc:picChg>
      </pc:sldChg>
      <pc:sldMasterChg chg="del delSldLayout">
        <pc:chgData name="Teresa Lenehan" userId="4157c8c7-0112-4255-b6d2-5ffaa8b3c287" providerId="ADAL" clId="{8EDFAC65-57CF-4D29-A450-BEEAEF155577}" dt="2022-08-30T09:09:06.572" v="2" actId="47"/>
        <pc:sldMasterMkLst>
          <pc:docMk/>
          <pc:sldMasterMk cId="3599381109" sldId="2147483660"/>
        </pc:sldMasterMkLst>
        <pc:sldLayoutChg chg="del">
          <pc:chgData name="Teresa Lenehan" userId="4157c8c7-0112-4255-b6d2-5ffaa8b3c287" providerId="ADAL" clId="{8EDFAC65-57CF-4D29-A450-BEEAEF155577}" dt="2022-08-30T09:09:06.572" v="2" actId="47"/>
          <pc:sldLayoutMkLst>
            <pc:docMk/>
            <pc:sldMasterMk cId="3599381109" sldId="2147483660"/>
            <pc:sldLayoutMk cId="3683705589" sldId="2147483661"/>
          </pc:sldLayoutMkLst>
        </pc:sldLayoutChg>
        <pc:sldLayoutChg chg="del">
          <pc:chgData name="Teresa Lenehan" userId="4157c8c7-0112-4255-b6d2-5ffaa8b3c287" providerId="ADAL" clId="{8EDFAC65-57CF-4D29-A450-BEEAEF155577}" dt="2022-08-30T09:09:06.572" v="2" actId="47"/>
          <pc:sldLayoutMkLst>
            <pc:docMk/>
            <pc:sldMasterMk cId="3599381109" sldId="2147483660"/>
            <pc:sldLayoutMk cId="4096546541" sldId="2147483662"/>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D40D5C-85D8-41B4-9EB0-00FB2144F455}" type="datetimeFigureOut">
              <a:rPr lang="en-US" smtClean="0"/>
              <a:t>8/30/2022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BE2C26-0AE5-4005-89B9-942C6820BC10}" type="slidenum">
              <a:rPr lang="en-US" smtClean="0"/>
              <a:t>‹#›</a:t>
            </a:fld>
            <a:endParaRPr lang="en-US"/>
          </a:p>
        </p:txBody>
      </p:sp>
    </p:spTree>
    <p:extLst>
      <p:ext uri="{BB962C8B-B14F-4D97-AF65-F5344CB8AC3E}">
        <p14:creationId xmlns:p14="http://schemas.microsoft.com/office/powerpoint/2010/main" val="3834656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0B68C693-5521-46AB-8B9B-1E01CA7F5B1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BC6E2FE7-F0DC-490B-B00E-51B754291AB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a:extLst>
              <a:ext uri="{FF2B5EF4-FFF2-40B4-BE49-F238E27FC236}">
                <a16:creationId xmlns:a16="http://schemas.microsoft.com/office/drawing/2014/main" id="{1465721D-023B-4284-BBC8-83750A5385B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423512A-B6A3-4FCC-9A57-113FF83D31A1}"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179797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0B68C693-5521-46AB-8B9B-1E01CA7F5B1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BC6E2FE7-F0DC-490B-B00E-51B754291AB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a:extLst>
              <a:ext uri="{FF2B5EF4-FFF2-40B4-BE49-F238E27FC236}">
                <a16:creationId xmlns:a16="http://schemas.microsoft.com/office/drawing/2014/main" id="{1465721D-023B-4284-BBC8-83750A5385B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423512A-B6A3-4FCC-9A57-113FF83D31A1}"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771508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F8C72-A6FB-4E00-A35F-0926D2310F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85EFABE-2529-4088-875B-DFB9229B04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172F386-C60D-42E2-BA40-E62E4BC6C62F}"/>
              </a:ext>
            </a:extLst>
          </p:cNvPr>
          <p:cNvSpPr>
            <a:spLocks noGrp="1"/>
          </p:cNvSpPr>
          <p:nvPr>
            <p:ph type="dt" sz="half" idx="10"/>
          </p:nvPr>
        </p:nvSpPr>
        <p:spPr/>
        <p:txBody>
          <a:bodyPr/>
          <a:lstStyle/>
          <a:p>
            <a:fld id="{1BE315E3-C681-4071-89E2-69ED381B24E0}" type="datetimeFigureOut">
              <a:rPr lang="en-US" smtClean="0"/>
              <a:t>8/30/2022</a:t>
            </a:fld>
            <a:endParaRPr lang="en-US"/>
          </a:p>
        </p:txBody>
      </p:sp>
      <p:sp>
        <p:nvSpPr>
          <p:cNvPr id="5" name="Footer Placeholder 4">
            <a:extLst>
              <a:ext uri="{FF2B5EF4-FFF2-40B4-BE49-F238E27FC236}">
                <a16:creationId xmlns:a16="http://schemas.microsoft.com/office/drawing/2014/main" id="{012E0F9B-820D-4B65-9FD4-1AC858B761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C60F58-0762-47E3-B02F-592C8D48BA3B}"/>
              </a:ext>
            </a:extLst>
          </p:cNvPr>
          <p:cNvSpPr>
            <a:spLocks noGrp="1"/>
          </p:cNvSpPr>
          <p:nvPr>
            <p:ph type="sldNum" sz="quarter" idx="12"/>
          </p:nvPr>
        </p:nvSpPr>
        <p:spPr/>
        <p:txBody>
          <a:bodyPr/>
          <a:lstStyle/>
          <a:p>
            <a:fld id="{FE708072-CAB1-4CAC-B9BB-C1C5DCFEA0C3}" type="slidenum">
              <a:rPr lang="en-US" smtClean="0"/>
              <a:t>‹#›</a:t>
            </a:fld>
            <a:endParaRPr lang="en-US"/>
          </a:p>
        </p:txBody>
      </p:sp>
    </p:spTree>
    <p:extLst>
      <p:ext uri="{BB962C8B-B14F-4D97-AF65-F5344CB8AC3E}">
        <p14:creationId xmlns:p14="http://schemas.microsoft.com/office/powerpoint/2010/main" val="2074885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A5D2C-B9E5-48C8-9F52-326B070571B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6568F53-199E-4408-AB57-35A48DF027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CEE5E7-41A1-4354-8E95-4B9D985B8A58}"/>
              </a:ext>
            </a:extLst>
          </p:cNvPr>
          <p:cNvSpPr>
            <a:spLocks noGrp="1"/>
          </p:cNvSpPr>
          <p:nvPr>
            <p:ph type="dt" sz="half" idx="10"/>
          </p:nvPr>
        </p:nvSpPr>
        <p:spPr/>
        <p:txBody>
          <a:bodyPr/>
          <a:lstStyle/>
          <a:p>
            <a:fld id="{1BE315E3-C681-4071-89E2-69ED381B24E0}" type="datetimeFigureOut">
              <a:rPr lang="en-US" smtClean="0"/>
              <a:t>8/30/2022</a:t>
            </a:fld>
            <a:endParaRPr lang="en-US"/>
          </a:p>
        </p:txBody>
      </p:sp>
      <p:sp>
        <p:nvSpPr>
          <p:cNvPr id="5" name="Footer Placeholder 4">
            <a:extLst>
              <a:ext uri="{FF2B5EF4-FFF2-40B4-BE49-F238E27FC236}">
                <a16:creationId xmlns:a16="http://schemas.microsoft.com/office/drawing/2014/main" id="{B93AD7DC-8A87-46A6-B847-0E038BDBA6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77CA9C-5039-445A-B00F-87C1083C8FE6}"/>
              </a:ext>
            </a:extLst>
          </p:cNvPr>
          <p:cNvSpPr>
            <a:spLocks noGrp="1"/>
          </p:cNvSpPr>
          <p:nvPr>
            <p:ph type="sldNum" sz="quarter" idx="12"/>
          </p:nvPr>
        </p:nvSpPr>
        <p:spPr/>
        <p:txBody>
          <a:bodyPr/>
          <a:lstStyle/>
          <a:p>
            <a:fld id="{FE708072-CAB1-4CAC-B9BB-C1C5DCFEA0C3}" type="slidenum">
              <a:rPr lang="en-US" smtClean="0"/>
              <a:t>‹#›</a:t>
            </a:fld>
            <a:endParaRPr lang="en-US"/>
          </a:p>
        </p:txBody>
      </p:sp>
    </p:spTree>
    <p:extLst>
      <p:ext uri="{BB962C8B-B14F-4D97-AF65-F5344CB8AC3E}">
        <p14:creationId xmlns:p14="http://schemas.microsoft.com/office/powerpoint/2010/main" val="1735357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BD8435-19AF-481B-B619-C5A2578FB38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E726E1-26E6-4E4B-A195-0920C5ADFD4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EC3E68-1AA2-4A9E-A0DA-4EDBEFE3EC91}"/>
              </a:ext>
            </a:extLst>
          </p:cNvPr>
          <p:cNvSpPr>
            <a:spLocks noGrp="1"/>
          </p:cNvSpPr>
          <p:nvPr>
            <p:ph type="dt" sz="half" idx="10"/>
          </p:nvPr>
        </p:nvSpPr>
        <p:spPr/>
        <p:txBody>
          <a:bodyPr/>
          <a:lstStyle/>
          <a:p>
            <a:fld id="{1BE315E3-C681-4071-89E2-69ED381B24E0}" type="datetimeFigureOut">
              <a:rPr lang="en-US" smtClean="0"/>
              <a:t>8/30/2022</a:t>
            </a:fld>
            <a:endParaRPr lang="en-US"/>
          </a:p>
        </p:txBody>
      </p:sp>
      <p:sp>
        <p:nvSpPr>
          <p:cNvPr id="5" name="Footer Placeholder 4">
            <a:extLst>
              <a:ext uri="{FF2B5EF4-FFF2-40B4-BE49-F238E27FC236}">
                <a16:creationId xmlns:a16="http://schemas.microsoft.com/office/drawing/2014/main" id="{9A23A4B1-D3B8-43DA-B604-FB1A4BDCB0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258E7B-89C1-45EC-A7A5-2076208C7910}"/>
              </a:ext>
            </a:extLst>
          </p:cNvPr>
          <p:cNvSpPr>
            <a:spLocks noGrp="1"/>
          </p:cNvSpPr>
          <p:nvPr>
            <p:ph type="sldNum" sz="quarter" idx="12"/>
          </p:nvPr>
        </p:nvSpPr>
        <p:spPr/>
        <p:txBody>
          <a:bodyPr/>
          <a:lstStyle/>
          <a:p>
            <a:fld id="{FE708072-CAB1-4CAC-B9BB-C1C5DCFEA0C3}" type="slidenum">
              <a:rPr lang="en-US" smtClean="0"/>
              <a:t>‹#›</a:t>
            </a:fld>
            <a:endParaRPr lang="en-US"/>
          </a:p>
        </p:txBody>
      </p:sp>
    </p:spTree>
    <p:extLst>
      <p:ext uri="{BB962C8B-B14F-4D97-AF65-F5344CB8AC3E}">
        <p14:creationId xmlns:p14="http://schemas.microsoft.com/office/powerpoint/2010/main" val="38150552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orizontal">
    <p:spTree>
      <p:nvGrpSpPr>
        <p:cNvPr id="1" name=""/>
        <p:cNvGrpSpPr/>
        <p:nvPr/>
      </p:nvGrpSpPr>
      <p:grpSpPr>
        <a:xfrm>
          <a:off x="0" y="0"/>
          <a:ext cx="0" cy="0"/>
          <a:chOff x="0" y="0"/>
          <a:chExt cx="0" cy="0"/>
        </a:xfrm>
      </p:grpSpPr>
      <p:pic>
        <p:nvPicPr>
          <p:cNvPr id="11" name="Graphic 2">
            <a:extLst>
              <a:ext uri="{FF2B5EF4-FFF2-40B4-BE49-F238E27FC236}">
                <a16:creationId xmlns:a16="http://schemas.microsoft.com/office/drawing/2014/main" id="{BA40A93B-F557-4C82-A4A2-301C72F7BCE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55600" y="6299200"/>
            <a:ext cx="155575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Picture Placeholder 4"/>
          <p:cNvSpPr>
            <a:spLocks noGrp="1" noChangeAspect="1"/>
          </p:cNvSpPr>
          <p:nvPr>
            <p:ph type="pic" sz="quarter" idx="23"/>
          </p:nvPr>
        </p:nvSpPr>
        <p:spPr>
          <a:xfrm>
            <a:off x="401737" y="436245"/>
            <a:ext cx="2103120" cy="2103120"/>
          </a:xfrm>
          <a:prstGeom prst="rect">
            <a:avLst/>
          </a:prstGeom>
        </p:spPr>
        <p:txBody>
          <a:bodyPr/>
          <a:lstStyle>
            <a:lvl1pPr marL="0" indent="0">
              <a:buNone/>
              <a:defRPr/>
            </a:lvl1pPr>
          </a:lstStyle>
          <a:p>
            <a:pPr lvl="0"/>
            <a:r>
              <a:rPr lang="en-US" noProof="0"/>
              <a:t>Click icon to add picture</a:t>
            </a:r>
          </a:p>
        </p:txBody>
      </p:sp>
      <p:sp>
        <p:nvSpPr>
          <p:cNvPr id="17" name="Text Placeholder 44"/>
          <p:cNvSpPr>
            <a:spLocks noGrp="1"/>
          </p:cNvSpPr>
          <p:nvPr>
            <p:ph type="body" sz="quarter" idx="18"/>
          </p:nvPr>
        </p:nvSpPr>
        <p:spPr>
          <a:xfrm>
            <a:off x="310297" y="3596575"/>
            <a:ext cx="2286000" cy="2397826"/>
          </a:xfrm>
          <a:prstGeom prst="rect">
            <a:avLst/>
          </a:prstGeom>
        </p:spPr>
        <p:txBody>
          <a:bodyPr lIns="0" tIns="0" rIns="0" bIns="0" anchor="b" anchorCtr="0"/>
          <a:lstStyle>
            <a:lvl1pPr marL="0" indent="0">
              <a:lnSpc>
                <a:spcPct val="100000"/>
              </a:lnSpc>
              <a:buNone/>
              <a:defRPr sz="1000" b="1" i="0">
                <a:solidFill>
                  <a:schemeClr val="bg1">
                    <a:lumMod val="50000"/>
                  </a:schemeClr>
                </a:solidFill>
                <a:latin typeface="Segoe UI Semibold" panose="020B0502040204020203" pitchFamily="34" charset="0"/>
                <a:cs typeface="Segoe UI Semibold" panose="020B0502040204020203" pitchFamily="34" charset="0"/>
              </a:defRPr>
            </a:lvl1pPr>
          </a:lstStyle>
          <a:p>
            <a:pPr lvl="0"/>
            <a:endParaRPr lang="en-US"/>
          </a:p>
        </p:txBody>
      </p:sp>
      <p:sp>
        <p:nvSpPr>
          <p:cNvPr id="95" name="Text Placeholder 24">
            <a:extLst>
              <a:ext uri="{FF2B5EF4-FFF2-40B4-BE49-F238E27FC236}">
                <a16:creationId xmlns:a16="http://schemas.microsoft.com/office/drawing/2014/main" id="{280D6054-2283-4C18-89BD-5B575A5EAB01}"/>
              </a:ext>
            </a:extLst>
          </p:cNvPr>
          <p:cNvSpPr>
            <a:spLocks noGrp="1"/>
          </p:cNvSpPr>
          <p:nvPr>
            <p:ph type="body" sz="quarter" idx="10"/>
          </p:nvPr>
        </p:nvSpPr>
        <p:spPr>
          <a:xfrm>
            <a:off x="3268758" y="3460224"/>
            <a:ext cx="8643841" cy="830262"/>
          </a:xfrm>
          <a:prstGeom prst="rect">
            <a:avLst/>
          </a:prstGeom>
        </p:spPr>
        <p:txBody>
          <a:bodyPr lIns="0" tIns="0" rIns="0" bIns="0" anchor="b" anchorCtr="0"/>
          <a:lstStyle>
            <a:lvl1pPr marL="0" indent="0">
              <a:lnSpc>
                <a:spcPct val="100000"/>
              </a:lnSpc>
              <a:buNone/>
              <a:defRPr sz="1800" b="0" i="0">
                <a:latin typeface="Segoe UI" panose="020B0502040204020203" pitchFamily="34" charset="0"/>
                <a:cs typeface="Segoe UI" panose="020B0502040204020203" pitchFamily="34" charset="0"/>
              </a:defRPr>
            </a:lvl1pPr>
          </a:lstStyle>
          <a:p>
            <a:pPr lvl="0"/>
            <a:endParaRPr lang="en-US"/>
          </a:p>
        </p:txBody>
      </p:sp>
      <p:sp>
        <p:nvSpPr>
          <p:cNvPr id="96" name="Text Placeholder 24">
            <a:extLst>
              <a:ext uri="{FF2B5EF4-FFF2-40B4-BE49-F238E27FC236}">
                <a16:creationId xmlns:a16="http://schemas.microsoft.com/office/drawing/2014/main" id="{B583D339-5535-4FC1-96CD-3C0764826EB4}"/>
              </a:ext>
            </a:extLst>
          </p:cNvPr>
          <p:cNvSpPr>
            <a:spLocks noGrp="1"/>
          </p:cNvSpPr>
          <p:nvPr>
            <p:ph type="body" sz="quarter" idx="11"/>
          </p:nvPr>
        </p:nvSpPr>
        <p:spPr>
          <a:xfrm>
            <a:off x="3268757" y="4423180"/>
            <a:ext cx="8643841" cy="158979"/>
          </a:xfrm>
          <a:prstGeom prst="rect">
            <a:avLst/>
          </a:prstGeom>
        </p:spPr>
        <p:txBody>
          <a:bodyPr lIns="0" tIns="0" rIns="0" bIns="0"/>
          <a:lstStyle>
            <a:lvl1pPr marL="0" indent="0">
              <a:buNone/>
              <a:defRPr sz="1000" b="0" i="0">
                <a:solidFill>
                  <a:schemeClr val="bg1">
                    <a:lumMod val="50000"/>
                  </a:schemeClr>
                </a:solidFill>
                <a:latin typeface="Segoe UI Semilight" panose="020B0402040204020203" pitchFamily="34" charset="0"/>
                <a:cs typeface="Segoe UI Semilight" panose="020B0402040204020203" pitchFamily="34" charset="0"/>
              </a:defRPr>
            </a:lvl1pPr>
          </a:lstStyle>
          <a:p>
            <a:pPr lvl="0"/>
            <a:endParaRPr lang="en-US"/>
          </a:p>
        </p:txBody>
      </p:sp>
    </p:spTree>
    <p:extLst>
      <p:ext uri="{BB962C8B-B14F-4D97-AF65-F5344CB8AC3E}">
        <p14:creationId xmlns:p14="http://schemas.microsoft.com/office/powerpoint/2010/main" val="24149055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Horizontal">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4BA1251-8219-47FA-8546-88DAABA77C3A}"/>
              </a:ext>
            </a:extLst>
          </p:cNvPr>
          <p:cNvSpPr/>
          <p:nvPr userDrawn="1"/>
        </p:nvSpPr>
        <p:spPr>
          <a:xfrm>
            <a:off x="2960688" y="3292475"/>
            <a:ext cx="9231312" cy="1414463"/>
          </a:xfrm>
          <a:prstGeom prst="rect">
            <a:avLst/>
          </a:prstGeom>
          <a:solidFill>
            <a:schemeClr val="bg1">
              <a:lumMod val="95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1" name="Graphic 2">
            <a:extLst>
              <a:ext uri="{FF2B5EF4-FFF2-40B4-BE49-F238E27FC236}">
                <a16:creationId xmlns:a16="http://schemas.microsoft.com/office/drawing/2014/main" id="{BA40A93B-F557-4C82-A4A2-301C72F7BCE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55600" y="6299200"/>
            <a:ext cx="155575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a:extLst>
              <a:ext uri="{FF2B5EF4-FFF2-40B4-BE49-F238E27FC236}">
                <a16:creationId xmlns:a16="http://schemas.microsoft.com/office/drawing/2014/main" id="{0B2879BF-5300-4593-BED4-EAC41DD0CF01}"/>
              </a:ext>
            </a:extLst>
          </p:cNvPr>
          <p:cNvSpPr txBox="1">
            <a:spLocks noChangeArrowheads="1"/>
          </p:cNvSpPr>
          <p:nvPr userDrawn="1"/>
        </p:nvSpPr>
        <p:spPr bwMode="auto">
          <a:xfrm>
            <a:off x="3268663" y="4875213"/>
            <a:ext cx="1905000" cy="215900"/>
          </a:xfrm>
          <a:prstGeom prst="rect">
            <a:avLst/>
          </a:prstGeom>
          <a:noFill/>
          <a:ln>
            <a:noFill/>
          </a:ln>
        </p:spPr>
        <p:txBody>
          <a:bodyPr lIns="0" tIns="0" rIns="0" bIns="0"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1400">
                <a:solidFill>
                  <a:srgbClr val="7F7F7F"/>
                </a:solidFill>
                <a:latin typeface="Segoe UI Light" panose="020B0502040204020203" pitchFamily="34" charset="0"/>
                <a:cs typeface="Segoe UI Light" panose="020B0502040204020203" pitchFamily="34" charset="0"/>
              </a:rPr>
              <a:t>Situation:</a:t>
            </a:r>
            <a:endParaRPr lang="en-US" altLang="en-US" sz="1400">
              <a:solidFill>
                <a:srgbClr val="7F7F7F"/>
              </a:solidFill>
            </a:endParaRPr>
          </a:p>
        </p:txBody>
      </p:sp>
      <p:sp>
        <p:nvSpPr>
          <p:cNvPr id="13" name="TextBox 12">
            <a:extLst>
              <a:ext uri="{FF2B5EF4-FFF2-40B4-BE49-F238E27FC236}">
                <a16:creationId xmlns:a16="http://schemas.microsoft.com/office/drawing/2014/main" id="{D5C867ED-1624-4536-983A-A1ADDE2A43F3}"/>
              </a:ext>
            </a:extLst>
          </p:cNvPr>
          <p:cNvSpPr txBox="1">
            <a:spLocks noChangeArrowheads="1"/>
          </p:cNvSpPr>
          <p:nvPr userDrawn="1"/>
        </p:nvSpPr>
        <p:spPr bwMode="auto">
          <a:xfrm>
            <a:off x="6338306" y="4875213"/>
            <a:ext cx="1905000" cy="215900"/>
          </a:xfrm>
          <a:prstGeom prst="rect">
            <a:avLst/>
          </a:prstGeom>
          <a:noFill/>
          <a:ln>
            <a:noFill/>
          </a:ln>
        </p:spPr>
        <p:txBody>
          <a:bodyPr lIns="0" tIns="0" rIns="0" bIns="0"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1400">
                <a:solidFill>
                  <a:srgbClr val="7F7F7F"/>
                </a:solidFill>
                <a:latin typeface="Segoe UI Light" panose="020B0502040204020203" pitchFamily="34" charset="0"/>
                <a:cs typeface="Segoe UI Light" panose="020B0502040204020203" pitchFamily="34" charset="0"/>
              </a:rPr>
              <a:t>Solution:</a:t>
            </a:r>
            <a:endParaRPr lang="en-US" altLang="en-US" sz="1400">
              <a:solidFill>
                <a:srgbClr val="7F7F7F"/>
              </a:solidFill>
            </a:endParaRPr>
          </a:p>
        </p:txBody>
      </p:sp>
      <p:sp>
        <p:nvSpPr>
          <p:cNvPr id="14" name="TextBox 13">
            <a:extLst>
              <a:ext uri="{FF2B5EF4-FFF2-40B4-BE49-F238E27FC236}">
                <a16:creationId xmlns:a16="http://schemas.microsoft.com/office/drawing/2014/main" id="{EDD8329A-4BA3-4188-8C1F-A718A313E01C}"/>
              </a:ext>
            </a:extLst>
          </p:cNvPr>
          <p:cNvSpPr txBox="1">
            <a:spLocks noChangeArrowheads="1"/>
          </p:cNvSpPr>
          <p:nvPr userDrawn="1"/>
        </p:nvSpPr>
        <p:spPr bwMode="auto">
          <a:xfrm>
            <a:off x="9090369" y="4875213"/>
            <a:ext cx="1906588" cy="215900"/>
          </a:xfrm>
          <a:prstGeom prst="rect">
            <a:avLst/>
          </a:prstGeom>
          <a:noFill/>
          <a:ln>
            <a:noFill/>
          </a:ln>
        </p:spPr>
        <p:txBody>
          <a:bodyPr lIns="0" tIns="0" rIns="0" bIns="0"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1400">
                <a:solidFill>
                  <a:srgbClr val="7F7F7F"/>
                </a:solidFill>
                <a:latin typeface="Segoe UI Light" panose="020B0502040204020203" pitchFamily="34" charset="0"/>
                <a:cs typeface="Segoe UI Light" panose="020B0502040204020203" pitchFamily="34" charset="0"/>
              </a:rPr>
              <a:t>Impact:</a:t>
            </a:r>
            <a:endParaRPr lang="en-US" altLang="en-US" sz="1400">
              <a:solidFill>
                <a:srgbClr val="7F7F7F"/>
              </a:solidFill>
            </a:endParaRPr>
          </a:p>
        </p:txBody>
      </p:sp>
      <p:sp>
        <p:nvSpPr>
          <p:cNvPr id="27" name="Text Placeholder 24"/>
          <p:cNvSpPr>
            <a:spLocks noGrp="1"/>
          </p:cNvSpPr>
          <p:nvPr>
            <p:ph type="body" sz="quarter" idx="10"/>
          </p:nvPr>
        </p:nvSpPr>
        <p:spPr>
          <a:xfrm>
            <a:off x="3268758" y="3460224"/>
            <a:ext cx="8643841" cy="830262"/>
          </a:xfrm>
          <a:prstGeom prst="rect">
            <a:avLst/>
          </a:prstGeom>
        </p:spPr>
        <p:txBody>
          <a:bodyPr lIns="0" tIns="0" rIns="0" bIns="0" anchor="b" anchorCtr="0"/>
          <a:lstStyle>
            <a:lvl1pPr marL="0" indent="0">
              <a:lnSpc>
                <a:spcPct val="100000"/>
              </a:lnSpc>
              <a:buNone/>
              <a:defRPr sz="1800" b="0" i="0">
                <a:latin typeface="Segoe UI" panose="020B0502040204020203" pitchFamily="34" charset="0"/>
                <a:cs typeface="Segoe UI" panose="020B0502040204020203" pitchFamily="34" charset="0"/>
              </a:defRPr>
            </a:lvl1pPr>
          </a:lstStyle>
          <a:p>
            <a:pPr lvl="0"/>
            <a:endParaRPr lang="en-US"/>
          </a:p>
        </p:txBody>
      </p:sp>
      <p:sp>
        <p:nvSpPr>
          <p:cNvPr id="28" name="Text Placeholder 28"/>
          <p:cNvSpPr>
            <a:spLocks noGrp="1"/>
          </p:cNvSpPr>
          <p:nvPr>
            <p:ph type="body" sz="quarter" idx="12"/>
          </p:nvPr>
        </p:nvSpPr>
        <p:spPr>
          <a:xfrm>
            <a:off x="3268758" y="5162439"/>
            <a:ext cx="2560320" cy="1470009"/>
          </a:xfrm>
          <a:prstGeom prst="rect">
            <a:avLst/>
          </a:prstGeom>
        </p:spPr>
        <p:txBody>
          <a:bodyPr lIns="0" tIns="0" rIns="0" bIns="0"/>
          <a:lstStyle>
            <a:lvl1pPr marL="0" indent="0">
              <a:lnSpc>
                <a:spcPct val="100000"/>
              </a:lnSpc>
              <a:buNone/>
              <a:defRPr sz="1300" b="0" i="0">
                <a:latin typeface="Segoe UI Semilight" panose="020B0402040204020203" pitchFamily="34" charset="0"/>
                <a:cs typeface="Segoe UI Semilight" panose="020B0402040204020203" pitchFamily="34" charset="0"/>
              </a:defRPr>
            </a:lvl1pPr>
          </a:lstStyle>
          <a:p>
            <a:pPr lvl="0"/>
            <a:endParaRPr lang="en-US"/>
          </a:p>
        </p:txBody>
      </p:sp>
      <p:sp>
        <p:nvSpPr>
          <p:cNvPr id="37" name="Text Placeholder 24"/>
          <p:cNvSpPr>
            <a:spLocks noGrp="1"/>
          </p:cNvSpPr>
          <p:nvPr>
            <p:ph type="body" sz="quarter" idx="11"/>
          </p:nvPr>
        </p:nvSpPr>
        <p:spPr>
          <a:xfrm>
            <a:off x="3268757" y="4423180"/>
            <a:ext cx="8643841" cy="158979"/>
          </a:xfrm>
          <a:prstGeom prst="rect">
            <a:avLst/>
          </a:prstGeom>
        </p:spPr>
        <p:txBody>
          <a:bodyPr lIns="0" tIns="0" rIns="0" bIns="0"/>
          <a:lstStyle>
            <a:lvl1pPr marL="0" indent="0">
              <a:buNone/>
              <a:defRPr sz="1000" b="0" i="0">
                <a:solidFill>
                  <a:schemeClr val="bg1">
                    <a:lumMod val="50000"/>
                  </a:schemeClr>
                </a:solidFill>
                <a:latin typeface="Segoe UI Semilight" panose="020B0402040204020203" pitchFamily="34" charset="0"/>
                <a:cs typeface="Segoe UI Semilight" panose="020B0402040204020203" pitchFamily="34" charset="0"/>
              </a:defRPr>
            </a:lvl1pPr>
          </a:lstStyle>
          <a:p>
            <a:pPr lvl="0"/>
            <a:endParaRPr lang="en-US"/>
          </a:p>
        </p:txBody>
      </p:sp>
      <p:sp>
        <p:nvSpPr>
          <p:cNvPr id="43" name="Text Placeholder 28"/>
          <p:cNvSpPr>
            <a:spLocks noGrp="1"/>
          </p:cNvSpPr>
          <p:nvPr>
            <p:ph type="body" sz="quarter" idx="21"/>
          </p:nvPr>
        </p:nvSpPr>
        <p:spPr>
          <a:xfrm>
            <a:off x="6135863" y="5162439"/>
            <a:ext cx="2286000" cy="1470009"/>
          </a:xfrm>
          <a:prstGeom prst="rect">
            <a:avLst/>
          </a:prstGeom>
        </p:spPr>
        <p:txBody>
          <a:bodyPr lIns="0" tIns="0" rIns="0" bIns="0"/>
          <a:lstStyle>
            <a:lvl1pPr marL="0" indent="0">
              <a:lnSpc>
                <a:spcPct val="100000"/>
              </a:lnSpc>
              <a:buNone/>
              <a:defRPr sz="1300" b="0" i="0">
                <a:latin typeface="Segoe UI Semilight" panose="020B0402040204020203" pitchFamily="34" charset="0"/>
                <a:cs typeface="Segoe UI Semilight" panose="020B0402040204020203" pitchFamily="34" charset="0"/>
              </a:defRPr>
            </a:lvl1pPr>
          </a:lstStyle>
          <a:p>
            <a:pPr lvl="0"/>
            <a:endParaRPr lang="en-US"/>
          </a:p>
        </p:txBody>
      </p:sp>
      <p:sp>
        <p:nvSpPr>
          <p:cNvPr id="45" name="Text Placeholder 28"/>
          <p:cNvSpPr>
            <a:spLocks noGrp="1"/>
          </p:cNvSpPr>
          <p:nvPr>
            <p:ph type="body" sz="quarter" idx="22"/>
          </p:nvPr>
        </p:nvSpPr>
        <p:spPr>
          <a:xfrm>
            <a:off x="8728648" y="5162439"/>
            <a:ext cx="3017520" cy="1470009"/>
          </a:xfrm>
          <a:prstGeom prst="rect">
            <a:avLst/>
          </a:prstGeom>
        </p:spPr>
        <p:txBody>
          <a:bodyPr lIns="0" tIns="0" rIns="0" bIns="0"/>
          <a:lstStyle>
            <a:lvl1pPr marL="0" indent="0">
              <a:lnSpc>
                <a:spcPct val="100000"/>
              </a:lnSpc>
              <a:buNone/>
              <a:defRPr sz="1300" b="0" i="0">
                <a:latin typeface="Segoe UI Semilight" panose="020B0402040204020203" pitchFamily="34" charset="0"/>
                <a:cs typeface="Segoe UI Semilight" panose="020B0402040204020203" pitchFamily="34" charset="0"/>
              </a:defRPr>
            </a:lvl1pPr>
          </a:lstStyle>
          <a:p>
            <a:pPr lvl="0"/>
            <a:endParaRPr lang="en-US"/>
          </a:p>
        </p:txBody>
      </p:sp>
      <p:sp>
        <p:nvSpPr>
          <p:cNvPr id="5" name="Picture Placeholder 4"/>
          <p:cNvSpPr>
            <a:spLocks noGrp="1" noChangeAspect="1"/>
          </p:cNvSpPr>
          <p:nvPr>
            <p:ph type="pic" sz="quarter" idx="23"/>
          </p:nvPr>
        </p:nvSpPr>
        <p:spPr>
          <a:xfrm>
            <a:off x="401737" y="436245"/>
            <a:ext cx="2103120" cy="2103120"/>
          </a:xfrm>
          <a:prstGeom prst="rect">
            <a:avLst/>
          </a:prstGeom>
        </p:spPr>
        <p:txBody>
          <a:bodyPr/>
          <a:lstStyle>
            <a:lvl1pPr marL="0" indent="0">
              <a:buNone/>
              <a:defRPr/>
            </a:lvl1pPr>
          </a:lstStyle>
          <a:p>
            <a:pPr lvl="0"/>
            <a:r>
              <a:rPr lang="en-US" noProof="0"/>
              <a:t>Click icon to add picture</a:t>
            </a:r>
          </a:p>
        </p:txBody>
      </p:sp>
      <p:sp>
        <p:nvSpPr>
          <p:cNvPr id="24" name="Picture Placeholder 6"/>
          <p:cNvSpPr>
            <a:spLocks noGrp="1" noChangeAspect="1"/>
          </p:cNvSpPr>
          <p:nvPr>
            <p:ph type="pic" sz="quarter" idx="24"/>
          </p:nvPr>
        </p:nvSpPr>
        <p:spPr>
          <a:xfrm>
            <a:off x="2960688" y="0"/>
            <a:ext cx="9235440" cy="3292475"/>
          </a:xfrm>
          <a:prstGeom prst="rect">
            <a:avLst/>
          </a:prstGeom>
        </p:spPr>
        <p:txBody>
          <a:bodyPr/>
          <a:lstStyle>
            <a:lvl1pPr marL="0" indent="0">
              <a:buNone/>
              <a:defRPr/>
            </a:lvl1pPr>
          </a:lstStyle>
          <a:p>
            <a:pPr lvl="0"/>
            <a:r>
              <a:rPr lang="en-US" noProof="0"/>
              <a:t>Click icon to add picture</a:t>
            </a:r>
          </a:p>
        </p:txBody>
      </p:sp>
      <p:sp>
        <p:nvSpPr>
          <p:cNvPr id="17" name="Text Placeholder 44"/>
          <p:cNvSpPr>
            <a:spLocks noGrp="1"/>
          </p:cNvSpPr>
          <p:nvPr>
            <p:ph type="body" sz="quarter" idx="18"/>
          </p:nvPr>
        </p:nvSpPr>
        <p:spPr>
          <a:xfrm>
            <a:off x="310297" y="3596575"/>
            <a:ext cx="2286000" cy="2397826"/>
          </a:xfrm>
          <a:prstGeom prst="rect">
            <a:avLst/>
          </a:prstGeom>
        </p:spPr>
        <p:txBody>
          <a:bodyPr lIns="0" tIns="0" rIns="0" bIns="0" anchor="b" anchorCtr="0"/>
          <a:lstStyle>
            <a:lvl1pPr marL="0" indent="0">
              <a:lnSpc>
                <a:spcPct val="100000"/>
              </a:lnSpc>
              <a:buNone/>
              <a:defRPr sz="1000" b="1" i="0">
                <a:solidFill>
                  <a:schemeClr val="bg1">
                    <a:lumMod val="50000"/>
                  </a:schemeClr>
                </a:solidFill>
                <a:latin typeface="Segoe UI Semibold" panose="020B0502040204020203" pitchFamily="34" charset="0"/>
                <a:cs typeface="Segoe UI Semibold" panose="020B0502040204020203" pitchFamily="34" charset="0"/>
              </a:defRPr>
            </a:lvl1pPr>
          </a:lstStyle>
          <a:p>
            <a:pPr lvl="0"/>
            <a:endParaRPr lang="en-US"/>
          </a:p>
        </p:txBody>
      </p:sp>
    </p:spTree>
    <p:extLst>
      <p:ext uri="{BB962C8B-B14F-4D97-AF65-F5344CB8AC3E}">
        <p14:creationId xmlns:p14="http://schemas.microsoft.com/office/powerpoint/2010/main" val="2235409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2862C-9B0C-4F28-B699-8C0F36F444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A35D5E-2F59-48E6-9637-ED02318271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B29DA9-11E5-4818-A4C7-83C032C77386}"/>
              </a:ext>
            </a:extLst>
          </p:cNvPr>
          <p:cNvSpPr>
            <a:spLocks noGrp="1"/>
          </p:cNvSpPr>
          <p:nvPr>
            <p:ph type="dt" sz="half" idx="10"/>
          </p:nvPr>
        </p:nvSpPr>
        <p:spPr/>
        <p:txBody>
          <a:bodyPr/>
          <a:lstStyle/>
          <a:p>
            <a:fld id="{1BE315E3-C681-4071-89E2-69ED381B24E0}" type="datetimeFigureOut">
              <a:rPr lang="en-US" smtClean="0"/>
              <a:t>8/30/2022</a:t>
            </a:fld>
            <a:endParaRPr lang="en-US"/>
          </a:p>
        </p:txBody>
      </p:sp>
      <p:sp>
        <p:nvSpPr>
          <p:cNvPr id="5" name="Footer Placeholder 4">
            <a:extLst>
              <a:ext uri="{FF2B5EF4-FFF2-40B4-BE49-F238E27FC236}">
                <a16:creationId xmlns:a16="http://schemas.microsoft.com/office/drawing/2014/main" id="{225C89A3-5B01-417A-8CBE-2C57C8ECB9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3FFE51-5A0B-4005-9120-14F1AC94ED6A}"/>
              </a:ext>
            </a:extLst>
          </p:cNvPr>
          <p:cNvSpPr>
            <a:spLocks noGrp="1"/>
          </p:cNvSpPr>
          <p:nvPr>
            <p:ph type="sldNum" sz="quarter" idx="12"/>
          </p:nvPr>
        </p:nvSpPr>
        <p:spPr/>
        <p:txBody>
          <a:bodyPr/>
          <a:lstStyle/>
          <a:p>
            <a:fld id="{FE708072-CAB1-4CAC-B9BB-C1C5DCFEA0C3}" type="slidenum">
              <a:rPr lang="en-US" smtClean="0"/>
              <a:t>‹#›</a:t>
            </a:fld>
            <a:endParaRPr lang="en-US"/>
          </a:p>
        </p:txBody>
      </p:sp>
    </p:spTree>
    <p:extLst>
      <p:ext uri="{BB962C8B-B14F-4D97-AF65-F5344CB8AC3E}">
        <p14:creationId xmlns:p14="http://schemas.microsoft.com/office/powerpoint/2010/main" val="1946649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CC8E1-A50E-4407-885D-421840093BC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BBF1BBA-6CE2-4976-AFB2-729518671B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72D21E1-68EE-4354-BC9A-0A069A63D704}"/>
              </a:ext>
            </a:extLst>
          </p:cNvPr>
          <p:cNvSpPr>
            <a:spLocks noGrp="1"/>
          </p:cNvSpPr>
          <p:nvPr>
            <p:ph type="dt" sz="half" idx="10"/>
          </p:nvPr>
        </p:nvSpPr>
        <p:spPr/>
        <p:txBody>
          <a:bodyPr/>
          <a:lstStyle/>
          <a:p>
            <a:fld id="{1BE315E3-C681-4071-89E2-69ED381B24E0}" type="datetimeFigureOut">
              <a:rPr lang="en-US" smtClean="0"/>
              <a:t>8/30/2022</a:t>
            </a:fld>
            <a:endParaRPr lang="en-US"/>
          </a:p>
        </p:txBody>
      </p:sp>
      <p:sp>
        <p:nvSpPr>
          <p:cNvPr id="5" name="Footer Placeholder 4">
            <a:extLst>
              <a:ext uri="{FF2B5EF4-FFF2-40B4-BE49-F238E27FC236}">
                <a16:creationId xmlns:a16="http://schemas.microsoft.com/office/drawing/2014/main" id="{318349DF-1ACD-4FDF-98AA-51A3951D97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65E730-C2B3-4199-BADA-2606DDBE22F1}"/>
              </a:ext>
            </a:extLst>
          </p:cNvPr>
          <p:cNvSpPr>
            <a:spLocks noGrp="1"/>
          </p:cNvSpPr>
          <p:nvPr>
            <p:ph type="sldNum" sz="quarter" idx="12"/>
          </p:nvPr>
        </p:nvSpPr>
        <p:spPr/>
        <p:txBody>
          <a:bodyPr/>
          <a:lstStyle/>
          <a:p>
            <a:fld id="{FE708072-CAB1-4CAC-B9BB-C1C5DCFEA0C3}" type="slidenum">
              <a:rPr lang="en-US" smtClean="0"/>
              <a:t>‹#›</a:t>
            </a:fld>
            <a:endParaRPr lang="en-US"/>
          </a:p>
        </p:txBody>
      </p:sp>
    </p:spTree>
    <p:extLst>
      <p:ext uri="{BB962C8B-B14F-4D97-AF65-F5344CB8AC3E}">
        <p14:creationId xmlns:p14="http://schemas.microsoft.com/office/powerpoint/2010/main" val="1221953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70594-B92F-4D46-A680-1DC4237F54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AE8E64-E0C9-495D-9CF2-6FD20A88E8D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3BA7EB0-AEBA-4B50-A4EE-91B16214D3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D6B57A0-F823-415B-B650-DFACDC57FD54}"/>
              </a:ext>
            </a:extLst>
          </p:cNvPr>
          <p:cNvSpPr>
            <a:spLocks noGrp="1"/>
          </p:cNvSpPr>
          <p:nvPr>
            <p:ph type="dt" sz="half" idx="10"/>
          </p:nvPr>
        </p:nvSpPr>
        <p:spPr/>
        <p:txBody>
          <a:bodyPr/>
          <a:lstStyle/>
          <a:p>
            <a:fld id="{1BE315E3-C681-4071-89E2-69ED381B24E0}" type="datetimeFigureOut">
              <a:rPr lang="en-US" smtClean="0"/>
              <a:t>8/30/2022</a:t>
            </a:fld>
            <a:endParaRPr lang="en-US"/>
          </a:p>
        </p:txBody>
      </p:sp>
      <p:sp>
        <p:nvSpPr>
          <p:cNvPr id="6" name="Footer Placeholder 5">
            <a:extLst>
              <a:ext uri="{FF2B5EF4-FFF2-40B4-BE49-F238E27FC236}">
                <a16:creationId xmlns:a16="http://schemas.microsoft.com/office/drawing/2014/main" id="{596C6E16-7E78-45BF-A2D8-8821EADE20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E9BF3B-EE49-4B65-9165-AF6287C2B743}"/>
              </a:ext>
            </a:extLst>
          </p:cNvPr>
          <p:cNvSpPr>
            <a:spLocks noGrp="1"/>
          </p:cNvSpPr>
          <p:nvPr>
            <p:ph type="sldNum" sz="quarter" idx="12"/>
          </p:nvPr>
        </p:nvSpPr>
        <p:spPr/>
        <p:txBody>
          <a:bodyPr/>
          <a:lstStyle/>
          <a:p>
            <a:fld id="{FE708072-CAB1-4CAC-B9BB-C1C5DCFEA0C3}" type="slidenum">
              <a:rPr lang="en-US" smtClean="0"/>
              <a:t>‹#›</a:t>
            </a:fld>
            <a:endParaRPr lang="en-US"/>
          </a:p>
        </p:txBody>
      </p:sp>
    </p:spTree>
    <p:extLst>
      <p:ext uri="{BB962C8B-B14F-4D97-AF65-F5344CB8AC3E}">
        <p14:creationId xmlns:p14="http://schemas.microsoft.com/office/powerpoint/2010/main" val="1320026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D967B-71A1-4CCE-89DA-5E70F795ED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444CEE7-96FC-4591-96C7-49594EE1D0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2A8973C-E712-47C0-8C98-7CAA863A2D1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A1E13EF-A865-4412-9284-D1B083400A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3CBB304-5AB0-479A-B173-1B34A358A32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0805987-1772-4428-BBF5-FC2E7C2B6965}"/>
              </a:ext>
            </a:extLst>
          </p:cNvPr>
          <p:cNvSpPr>
            <a:spLocks noGrp="1"/>
          </p:cNvSpPr>
          <p:nvPr>
            <p:ph type="dt" sz="half" idx="10"/>
          </p:nvPr>
        </p:nvSpPr>
        <p:spPr/>
        <p:txBody>
          <a:bodyPr/>
          <a:lstStyle/>
          <a:p>
            <a:fld id="{1BE315E3-C681-4071-89E2-69ED381B24E0}" type="datetimeFigureOut">
              <a:rPr lang="en-US" smtClean="0"/>
              <a:t>8/30/2022</a:t>
            </a:fld>
            <a:endParaRPr lang="en-US"/>
          </a:p>
        </p:txBody>
      </p:sp>
      <p:sp>
        <p:nvSpPr>
          <p:cNvPr id="8" name="Footer Placeholder 7">
            <a:extLst>
              <a:ext uri="{FF2B5EF4-FFF2-40B4-BE49-F238E27FC236}">
                <a16:creationId xmlns:a16="http://schemas.microsoft.com/office/drawing/2014/main" id="{BF3C5EDD-1BFA-4648-A13F-DF34BEA1005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579451E-5EAB-4284-88DD-35DE74B67E0B}"/>
              </a:ext>
            </a:extLst>
          </p:cNvPr>
          <p:cNvSpPr>
            <a:spLocks noGrp="1"/>
          </p:cNvSpPr>
          <p:nvPr>
            <p:ph type="sldNum" sz="quarter" idx="12"/>
          </p:nvPr>
        </p:nvSpPr>
        <p:spPr/>
        <p:txBody>
          <a:bodyPr/>
          <a:lstStyle/>
          <a:p>
            <a:fld id="{FE708072-CAB1-4CAC-B9BB-C1C5DCFEA0C3}" type="slidenum">
              <a:rPr lang="en-US" smtClean="0"/>
              <a:t>‹#›</a:t>
            </a:fld>
            <a:endParaRPr lang="en-US"/>
          </a:p>
        </p:txBody>
      </p:sp>
    </p:spTree>
    <p:extLst>
      <p:ext uri="{BB962C8B-B14F-4D97-AF65-F5344CB8AC3E}">
        <p14:creationId xmlns:p14="http://schemas.microsoft.com/office/powerpoint/2010/main" val="2470974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92FC5-8FD4-4520-81A9-5A46C082E7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E5C8356-B294-4D0C-B00B-5288DBD630BA}"/>
              </a:ext>
            </a:extLst>
          </p:cNvPr>
          <p:cNvSpPr>
            <a:spLocks noGrp="1"/>
          </p:cNvSpPr>
          <p:nvPr>
            <p:ph type="dt" sz="half" idx="10"/>
          </p:nvPr>
        </p:nvSpPr>
        <p:spPr/>
        <p:txBody>
          <a:bodyPr/>
          <a:lstStyle/>
          <a:p>
            <a:fld id="{1BE315E3-C681-4071-89E2-69ED381B24E0}" type="datetimeFigureOut">
              <a:rPr lang="en-US" smtClean="0"/>
              <a:t>8/30/2022</a:t>
            </a:fld>
            <a:endParaRPr lang="en-US"/>
          </a:p>
        </p:txBody>
      </p:sp>
      <p:sp>
        <p:nvSpPr>
          <p:cNvPr id="4" name="Footer Placeholder 3">
            <a:extLst>
              <a:ext uri="{FF2B5EF4-FFF2-40B4-BE49-F238E27FC236}">
                <a16:creationId xmlns:a16="http://schemas.microsoft.com/office/drawing/2014/main" id="{8A6E4195-251A-4EE8-B168-12C95C5D54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CFCCB6B-1215-43C4-A2F4-3D8AD75D7598}"/>
              </a:ext>
            </a:extLst>
          </p:cNvPr>
          <p:cNvSpPr>
            <a:spLocks noGrp="1"/>
          </p:cNvSpPr>
          <p:nvPr>
            <p:ph type="sldNum" sz="quarter" idx="12"/>
          </p:nvPr>
        </p:nvSpPr>
        <p:spPr/>
        <p:txBody>
          <a:bodyPr/>
          <a:lstStyle/>
          <a:p>
            <a:fld id="{FE708072-CAB1-4CAC-B9BB-C1C5DCFEA0C3}" type="slidenum">
              <a:rPr lang="en-US" smtClean="0"/>
              <a:t>‹#›</a:t>
            </a:fld>
            <a:endParaRPr lang="en-US"/>
          </a:p>
        </p:txBody>
      </p:sp>
    </p:spTree>
    <p:extLst>
      <p:ext uri="{BB962C8B-B14F-4D97-AF65-F5344CB8AC3E}">
        <p14:creationId xmlns:p14="http://schemas.microsoft.com/office/powerpoint/2010/main" val="4239720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3B1D16-D0DE-4997-AD78-196F02F38CD6}"/>
              </a:ext>
            </a:extLst>
          </p:cNvPr>
          <p:cNvSpPr>
            <a:spLocks noGrp="1"/>
          </p:cNvSpPr>
          <p:nvPr>
            <p:ph type="dt" sz="half" idx="10"/>
          </p:nvPr>
        </p:nvSpPr>
        <p:spPr/>
        <p:txBody>
          <a:bodyPr/>
          <a:lstStyle/>
          <a:p>
            <a:fld id="{1BE315E3-C681-4071-89E2-69ED381B24E0}" type="datetimeFigureOut">
              <a:rPr lang="en-US" smtClean="0"/>
              <a:t>8/30/2022</a:t>
            </a:fld>
            <a:endParaRPr lang="en-US"/>
          </a:p>
        </p:txBody>
      </p:sp>
      <p:sp>
        <p:nvSpPr>
          <p:cNvPr id="3" name="Footer Placeholder 2">
            <a:extLst>
              <a:ext uri="{FF2B5EF4-FFF2-40B4-BE49-F238E27FC236}">
                <a16:creationId xmlns:a16="http://schemas.microsoft.com/office/drawing/2014/main" id="{09E74ED0-0CD6-4A95-9F4F-0A2A8009F22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6B50B9-6E92-4A48-9BD6-2A93607A3414}"/>
              </a:ext>
            </a:extLst>
          </p:cNvPr>
          <p:cNvSpPr>
            <a:spLocks noGrp="1"/>
          </p:cNvSpPr>
          <p:nvPr>
            <p:ph type="sldNum" sz="quarter" idx="12"/>
          </p:nvPr>
        </p:nvSpPr>
        <p:spPr/>
        <p:txBody>
          <a:bodyPr/>
          <a:lstStyle/>
          <a:p>
            <a:fld id="{FE708072-CAB1-4CAC-B9BB-C1C5DCFEA0C3}" type="slidenum">
              <a:rPr lang="en-US" smtClean="0"/>
              <a:t>‹#›</a:t>
            </a:fld>
            <a:endParaRPr lang="en-US"/>
          </a:p>
        </p:txBody>
      </p:sp>
    </p:spTree>
    <p:extLst>
      <p:ext uri="{BB962C8B-B14F-4D97-AF65-F5344CB8AC3E}">
        <p14:creationId xmlns:p14="http://schemas.microsoft.com/office/powerpoint/2010/main" val="3250725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8896C-5165-444D-97CF-C8D74A8F54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D5E94F8-4598-4225-AD72-877A11E5BE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CC41039-4AD4-4BF3-84F3-10C777E02C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65BA03-1F20-4649-9144-DFC00533AE0C}"/>
              </a:ext>
            </a:extLst>
          </p:cNvPr>
          <p:cNvSpPr>
            <a:spLocks noGrp="1"/>
          </p:cNvSpPr>
          <p:nvPr>
            <p:ph type="dt" sz="half" idx="10"/>
          </p:nvPr>
        </p:nvSpPr>
        <p:spPr/>
        <p:txBody>
          <a:bodyPr/>
          <a:lstStyle/>
          <a:p>
            <a:fld id="{1BE315E3-C681-4071-89E2-69ED381B24E0}" type="datetimeFigureOut">
              <a:rPr lang="en-US" smtClean="0"/>
              <a:t>8/30/2022</a:t>
            </a:fld>
            <a:endParaRPr lang="en-US"/>
          </a:p>
        </p:txBody>
      </p:sp>
      <p:sp>
        <p:nvSpPr>
          <p:cNvPr id="6" name="Footer Placeholder 5">
            <a:extLst>
              <a:ext uri="{FF2B5EF4-FFF2-40B4-BE49-F238E27FC236}">
                <a16:creationId xmlns:a16="http://schemas.microsoft.com/office/drawing/2014/main" id="{18BD776F-C1CE-4344-9483-5A9D67463A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056711-3C74-428C-9534-1469A1C33249}"/>
              </a:ext>
            </a:extLst>
          </p:cNvPr>
          <p:cNvSpPr>
            <a:spLocks noGrp="1"/>
          </p:cNvSpPr>
          <p:nvPr>
            <p:ph type="sldNum" sz="quarter" idx="12"/>
          </p:nvPr>
        </p:nvSpPr>
        <p:spPr/>
        <p:txBody>
          <a:bodyPr/>
          <a:lstStyle/>
          <a:p>
            <a:fld id="{FE708072-CAB1-4CAC-B9BB-C1C5DCFEA0C3}" type="slidenum">
              <a:rPr lang="en-US" smtClean="0"/>
              <a:t>‹#›</a:t>
            </a:fld>
            <a:endParaRPr lang="en-US"/>
          </a:p>
        </p:txBody>
      </p:sp>
    </p:spTree>
    <p:extLst>
      <p:ext uri="{BB962C8B-B14F-4D97-AF65-F5344CB8AC3E}">
        <p14:creationId xmlns:p14="http://schemas.microsoft.com/office/powerpoint/2010/main" val="2866425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01F8F-85DB-473E-8A44-1093982666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6368F16-F778-43A3-BF2C-38CD6D4E35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6F033F2-A479-4D04-993C-4CF1BD5638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9D6503-F5DE-424E-A72A-96D13F11FB68}"/>
              </a:ext>
            </a:extLst>
          </p:cNvPr>
          <p:cNvSpPr>
            <a:spLocks noGrp="1"/>
          </p:cNvSpPr>
          <p:nvPr>
            <p:ph type="dt" sz="half" idx="10"/>
          </p:nvPr>
        </p:nvSpPr>
        <p:spPr/>
        <p:txBody>
          <a:bodyPr/>
          <a:lstStyle/>
          <a:p>
            <a:fld id="{1BE315E3-C681-4071-89E2-69ED381B24E0}" type="datetimeFigureOut">
              <a:rPr lang="en-US" smtClean="0"/>
              <a:t>8/30/2022</a:t>
            </a:fld>
            <a:endParaRPr lang="en-US"/>
          </a:p>
        </p:txBody>
      </p:sp>
      <p:sp>
        <p:nvSpPr>
          <p:cNvPr id="6" name="Footer Placeholder 5">
            <a:extLst>
              <a:ext uri="{FF2B5EF4-FFF2-40B4-BE49-F238E27FC236}">
                <a16:creationId xmlns:a16="http://schemas.microsoft.com/office/drawing/2014/main" id="{36AB07A7-A73B-49FD-8045-27D0EA0181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20BDF5-FE13-42E0-BEBE-644B45619C12}"/>
              </a:ext>
            </a:extLst>
          </p:cNvPr>
          <p:cNvSpPr>
            <a:spLocks noGrp="1"/>
          </p:cNvSpPr>
          <p:nvPr>
            <p:ph type="sldNum" sz="quarter" idx="12"/>
          </p:nvPr>
        </p:nvSpPr>
        <p:spPr/>
        <p:txBody>
          <a:bodyPr/>
          <a:lstStyle/>
          <a:p>
            <a:fld id="{FE708072-CAB1-4CAC-B9BB-C1C5DCFEA0C3}" type="slidenum">
              <a:rPr lang="en-US" smtClean="0"/>
              <a:t>‹#›</a:t>
            </a:fld>
            <a:endParaRPr lang="en-US"/>
          </a:p>
        </p:txBody>
      </p:sp>
    </p:spTree>
    <p:extLst>
      <p:ext uri="{BB962C8B-B14F-4D97-AF65-F5344CB8AC3E}">
        <p14:creationId xmlns:p14="http://schemas.microsoft.com/office/powerpoint/2010/main" val="1922002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AF6DE5-790D-44BD-856C-3AAA1ED41B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24DFB1B-AF5A-40CB-A222-36447DC9A3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099FE9-5736-4C45-ADA0-7023E1228E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E315E3-C681-4071-89E2-69ED381B24E0}" type="datetimeFigureOut">
              <a:rPr lang="en-US" smtClean="0"/>
              <a:t>8/30/2022</a:t>
            </a:fld>
            <a:endParaRPr lang="en-US"/>
          </a:p>
        </p:txBody>
      </p:sp>
      <p:sp>
        <p:nvSpPr>
          <p:cNvPr id="5" name="Footer Placeholder 4">
            <a:extLst>
              <a:ext uri="{FF2B5EF4-FFF2-40B4-BE49-F238E27FC236}">
                <a16:creationId xmlns:a16="http://schemas.microsoft.com/office/drawing/2014/main" id="{9E8901BC-4A5D-456E-8C75-5A30D08070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F2176B9-4C6B-48BF-B2D1-BC49FC1CCA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708072-CAB1-4CAC-B9BB-C1C5DCFEA0C3}" type="slidenum">
              <a:rPr lang="en-US" smtClean="0"/>
              <a:t>‹#›</a:t>
            </a:fld>
            <a:endParaRPr lang="en-US"/>
          </a:p>
        </p:txBody>
      </p:sp>
    </p:spTree>
    <p:extLst>
      <p:ext uri="{BB962C8B-B14F-4D97-AF65-F5344CB8AC3E}">
        <p14:creationId xmlns:p14="http://schemas.microsoft.com/office/powerpoint/2010/main" val="2294414914"/>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3.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2.png"/><Relationship Id="rId2" Type="http://schemas.openxmlformats.org/officeDocument/2006/relationships/notesSlide" Target="../notesSlides/notesSlide2.xml"/><Relationship Id="rId16" Type="http://schemas.openxmlformats.org/officeDocument/2006/relationships/image" Target="../media/image16.png"/><Relationship Id="rId1" Type="http://schemas.openxmlformats.org/officeDocument/2006/relationships/slideLayout" Target="../slideLayouts/slideLayout12.xml"/><Relationship Id="rId6" Type="http://schemas.openxmlformats.org/officeDocument/2006/relationships/image" Target="../media/image7.png"/><Relationship Id="rId11" Type="http://schemas.openxmlformats.org/officeDocument/2006/relationships/image" Target="../media/image11.png"/><Relationship Id="rId5" Type="http://schemas.openxmlformats.org/officeDocument/2006/relationships/image" Target="../media/image6.png"/><Relationship Id="rId15" Type="http://schemas.openxmlformats.org/officeDocument/2006/relationships/image" Target="../media/image15.png"/><Relationship Id="rId10" Type="http://schemas.openxmlformats.org/officeDocument/2006/relationships/image" Target="../media/image10.png"/><Relationship Id="rId4" Type="http://schemas.openxmlformats.org/officeDocument/2006/relationships/image" Target="../media/image5.png"/><Relationship Id="rId9" Type="http://schemas.openxmlformats.org/officeDocument/2006/relationships/image" Target="../media/image3.png"/><Relationship Id="rId1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5">
            <a:extLst>
              <a:ext uri="{FF2B5EF4-FFF2-40B4-BE49-F238E27FC236}">
                <a16:creationId xmlns:a16="http://schemas.microsoft.com/office/drawing/2014/main" id="{7052D7B9-168A-4A58-B599-927CF4725297}"/>
              </a:ext>
            </a:extLst>
          </p:cNvPr>
          <p:cNvPicPr>
            <a:picLocks noChangeAspect="1"/>
          </p:cNvPicPr>
          <p:nvPr/>
        </p:nvPicPr>
        <p:blipFill rotWithShape="1">
          <a:blip r:embed="rId3">
            <a:extLst>
              <a:ext uri="{28A0092B-C50C-407E-A947-70E740481C1C}">
                <a14:useLocalDpi xmlns:a14="http://schemas.microsoft.com/office/drawing/2010/main" val="0"/>
              </a:ext>
            </a:extLst>
          </a:blip>
          <a:srcRect t="22985" b="22985"/>
          <a:stretch/>
        </p:blipFill>
        <p:spPr>
          <a:xfrm>
            <a:off x="2987801" y="-3062"/>
            <a:ext cx="9203150" cy="3082315"/>
          </a:xfrm>
          <a:prstGeom prst="rect">
            <a:avLst/>
          </a:prstGeom>
        </p:spPr>
      </p:pic>
      <p:sp>
        <p:nvSpPr>
          <p:cNvPr id="5122" name="Text Placeholder 1">
            <a:extLst>
              <a:ext uri="{FF2B5EF4-FFF2-40B4-BE49-F238E27FC236}">
                <a16:creationId xmlns:a16="http://schemas.microsoft.com/office/drawing/2014/main" id="{887E3967-448C-462D-BCA4-5A94D026EDC0}"/>
              </a:ext>
            </a:extLst>
          </p:cNvPr>
          <p:cNvSpPr>
            <a:spLocks noGrp="1" noChangeArrowheads="1"/>
          </p:cNvSpPr>
          <p:nvPr>
            <p:ph type="body" sz="quarter" idx="10"/>
          </p:nvPr>
        </p:nvSpPr>
        <p:spPr bwMode="auto">
          <a:xfrm>
            <a:off x="3260117" y="3284910"/>
            <a:ext cx="8385271" cy="830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normAutofit/>
          </a:bodyPr>
          <a:lstStyle/>
          <a:p>
            <a:pPr>
              <a:spcBef>
                <a:spcPts val="0"/>
              </a:spcBef>
              <a:spcAft>
                <a:spcPts val="0"/>
              </a:spcAft>
            </a:pPr>
            <a:r>
              <a:rPr lang="en-US" dirty="0">
                <a:latin typeface="Segoe UI"/>
                <a:ea typeface="Times New Roman" panose="02020603050405020304" pitchFamily="18" charset="0"/>
                <a:cs typeface="Segoe UI"/>
              </a:rPr>
              <a:t>"If you’re using excel for analytics, you’re missing a world of possibilities. We were stuck in a world of Excel for analytics and saw the opportunity to embrace Automation &amp; Analytics”</a:t>
            </a:r>
            <a:endParaRPr lang="en-US" sz="1800" dirty="0">
              <a:effectLst/>
              <a:latin typeface="Segoe UI"/>
              <a:ea typeface="Times New Roman" panose="02020603050405020304" pitchFamily="18" charset="0"/>
            </a:endParaRPr>
          </a:p>
        </p:txBody>
      </p:sp>
      <p:sp>
        <p:nvSpPr>
          <p:cNvPr id="4" name="Text Placeholder 3">
            <a:extLst>
              <a:ext uri="{FF2B5EF4-FFF2-40B4-BE49-F238E27FC236}">
                <a16:creationId xmlns:a16="http://schemas.microsoft.com/office/drawing/2014/main" id="{0695DAB5-5E65-4245-821C-5F2817DA55BF}"/>
              </a:ext>
            </a:extLst>
          </p:cNvPr>
          <p:cNvSpPr>
            <a:spLocks noGrp="1"/>
          </p:cNvSpPr>
          <p:nvPr>
            <p:ph type="body" sz="quarter" idx="11"/>
          </p:nvPr>
        </p:nvSpPr>
        <p:spPr>
          <a:xfrm>
            <a:off x="3224509" y="4213712"/>
            <a:ext cx="8643937" cy="158750"/>
          </a:xfrm>
        </p:spPr>
        <p:txBody>
          <a:bodyPr lIns="0" tIns="0" rIns="0" bIns="0" anchor="t"/>
          <a:lstStyle/>
          <a:p>
            <a:r>
              <a:rPr lang="en-US" dirty="0">
                <a:latin typeface="Segoe UI Semilight"/>
                <a:cs typeface="Segoe UI Semilight"/>
              </a:rPr>
              <a:t>—John Furlong, Chief Administration Officer, </a:t>
            </a:r>
            <a:r>
              <a:rPr lang="en-US" dirty="0" err="1">
                <a:latin typeface="Segoe UI Semilight"/>
                <a:cs typeface="Segoe UI Semilight"/>
              </a:rPr>
              <a:t>Electroroute</a:t>
            </a:r>
            <a:endParaRPr lang="en-US" dirty="0"/>
          </a:p>
          <a:p>
            <a:endParaRPr lang="en-US" dirty="0"/>
          </a:p>
        </p:txBody>
      </p:sp>
      <p:sp>
        <p:nvSpPr>
          <p:cNvPr id="7" name="Text Placeholder 6">
            <a:extLst>
              <a:ext uri="{FF2B5EF4-FFF2-40B4-BE49-F238E27FC236}">
                <a16:creationId xmlns:a16="http://schemas.microsoft.com/office/drawing/2014/main" id="{00E1AF0D-C3FD-4944-A168-62E00947489E}"/>
              </a:ext>
            </a:extLst>
          </p:cNvPr>
          <p:cNvSpPr>
            <a:spLocks noGrp="1"/>
          </p:cNvSpPr>
          <p:nvPr>
            <p:ph type="body" sz="quarter" idx="18"/>
          </p:nvPr>
        </p:nvSpPr>
        <p:spPr>
          <a:xfrm>
            <a:off x="323554" y="2759978"/>
            <a:ext cx="2368550" cy="3273811"/>
          </a:xfrm>
        </p:spPr>
        <p:txBody>
          <a:bodyPr>
            <a:normAutofit lnSpcReduction="10000"/>
          </a:bodyPr>
          <a:lstStyle/>
          <a:p>
            <a:pPr eaLnBrk="1" fontAlgn="auto" hangingPunct="1">
              <a:spcAft>
                <a:spcPts val="0"/>
              </a:spcAft>
              <a:defRPr/>
            </a:pPr>
            <a:r>
              <a:rPr lang="en-US">
                <a:latin typeface="Segoe UI Semibold"/>
                <a:cs typeface="Segoe UI Semibold"/>
              </a:rPr>
              <a:t>Customer:</a:t>
            </a:r>
            <a:br>
              <a:rPr lang="en-US"/>
            </a:br>
            <a:r>
              <a:rPr lang="en-US" b="0" err="1">
                <a:latin typeface="Segoe UI Semilight"/>
                <a:cs typeface="Segoe UI Semilight"/>
              </a:rPr>
              <a:t>ElectroRoute</a:t>
            </a:r>
            <a:r>
              <a:rPr lang="en-US" b="0">
                <a:latin typeface="Segoe UI Semilight"/>
                <a:cs typeface="Segoe UI Semilight"/>
              </a:rPr>
              <a:t>, a subsidiary of the A rated Mitsubishi Corporation, is a dynamic energy trading and trading services company headquartered in Dublin, Ireland</a:t>
            </a:r>
          </a:p>
          <a:p>
            <a:pPr eaLnBrk="1" fontAlgn="auto" hangingPunct="1">
              <a:spcAft>
                <a:spcPts val="0"/>
              </a:spcAft>
              <a:defRPr/>
            </a:pPr>
            <a:r>
              <a:rPr lang="en-US">
                <a:latin typeface="Segoe UI Semibold"/>
                <a:cs typeface="Segoe UI Semibold"/>
              </a:rPr>
              <a:t>Industry:</a:t>
            </a:r>
            <a:br>
              <a:rPr lang="en-US"/>
            </a:br>
            <a:r>
              <a:rPr lang="en-US" b="0">
                <a:latin typeface="Segoe UI Semilight"/>
                <a:cs typeface="Segoe UI Semibold"/>
              </a:rPr>
              <a:t>Financial Services</a:t>
            </a:r>
            <a:endParaRPr lang="en-US" b="0">
              <a:latin typeface="Segoe UI Semilight"/>
              <a:cs typeface="Segoe UI Semilight" panose="020B0402040204020203" pitchFamily="34" charset="0"/>
            </a:endParaRPr>
          </a:p>
          <a:p>
            <a:pPr eaLnBrk="1" fontAlgn="auto" hangingPunct="1">
              <a:spcAft>
                <a:spcPts val="0"/>
              </a:spcAft>
              <a:defRPr/>
            </a:pPr>
            <a:r>
              <a:rPr lang="en-US">
                <a:latin typeface="Segoe UI Semibold"/>
                <a:cs typeface="Segoe UI Semibold"/>
              </a:rPr>
              <a:t>Size:</a:t>
            </a:r>
            <a:br>
              <a:rPr lang="en-US"/>
            </a:br>
            <a:r>
              <a:rPr lang="en-US" b="0">
                <a:latin typeface="Segoe UI Semilight"/>
                <a:cs typeface="Segoe UI Semibold"/>
              </a:rPr>
              <a:t>120 employees</a:t>
            </a:r>
          </a:p>
          <a:p>
            <a:pPr eaLnBrk="1" fontAlgn="auto" hangingPunct="1">
              <a:spcAft>
                <a:spcPts val="0"/>
              </a:spcAft>
              <a:defRPr/>
            </a:pPr>
            <a:r>
              <a:rPr lang="en-US">
                <a:latin typeface="Segoe UI Semibold"/>
                <a:cs typeface="Segoe UI Semibold"/>
              </a:rPr>
              <a:t>Region:</a:t>
            </a:r>
            <a:br>
              <a:rPr lang="en-US"/>
            </a:br>
            <a:r>
              <a:rPr lang="en-US" b="0">
                <a:latin typeface="Segoe UI Semilight"/>
                <a:cs typeface="Segoe UI Semibold"/>
              </a:rPr>
              <a:t>Europe, Asia</a:t>
            </a:r>
            <a:endParaRPr lang="en-US" b="0">
              <a:latin typeface="Segoe UI Semilight"/>
              <a:cs typeface="Segoe UI Semilight"/>
            </a:endParaRPr>
          </a:p>
          <a:p>
            <a:pPr eaLnBrk="1" fontAlgn="auto" hangingPunct="1">
              <a:spcBef>
                <a:spcPts val="0"/>
              </a:spcBef>
              <a:spcAft>
                <a:spcPts val="0"/>
              </a:spcAft>
              <a:defRPr/>
            </a:pPr>
            <a:endParaRPr lang="en-US"/>
          </a:p>
          <a:p>
            <a:pPr eaLnBrk="1" fontAlgn="auto" hangingPunct="1">
              <a:spcBef>
                <a:spcPts val="0"/>
              </a:spcBef>
              <a:spcAft>
                <a:spcPts val="0"/>
              </a:spcAft>
              <a:defRPr/>
            </a:pPr>
            <a:r>
              <a:rPr lang="en-US">
                <a:latin typeface="Segoe UI Semibold"/>
                <a:cs typeface="Segoe UI Semibold"/>
              </a:rPr>
              <a:t>Products and services:</a:t>
            </a:r>
            <a:br>
              <a:rPr lang="en-US"/>
            </a:br>
            <a:endParaRPr lang="en-US" b="0">
              <a:latin typeface="Segoe UI Semilight"/>
              <a:cs typeface="Segoe UI Semilight"/>
            </a:endParaRPr>
          </a:p>
          <a:p>
            <a:pPr marL="171450" indent="-171450">
              <a:spcBef>
                <a:spcPts val="0"/>
              </a:spcBef>
              <a:buFont typeface="Arial" panose="020B0604020202020204" pitchFamily="34" charset="0"/>
              <a:buChar char="•"/>
              <a:defRPr/>
            </a:pPr>
            <a:r>
              <a:rPr lang="en-US" b="0">
                <a:latin typeface="Segoe UI Semilight"/>
                <a:cs typeface="Segoe UI Semilight"/>
              </a:rPr>
              <a:t>Microsoft PowerApps</a:t>
            </a:r>
          </a:p>
          <a:p>
            <a:pPr marL="171450" indent="-171450" eaLnBrk="1" fontAlgn="auto" hangingPunct="1">
              <a:spcBef>
                <a:spcPts val="0"/>
              </a:spcBef>
              <a:spcAft>
                <a:spcPts val="0"/>
              </a:spcAft>
              <a:buFont typeface="Arial" panose="020B0604020202020204" pitchFamily="34" charset="0"/>
              <a:buChar char="•"/>
              <a:defRPr/>
            </a:pPr>
            <a:r>
              <a:rPr lang="en-US" b="0">
                <a:latin typeface="Segoe UI Semilight"/>
                <a:cs typeface="Segoe UI Semilight"/>
              </a:rPr>
              <a:t>Microsoft SQL Data Warehouse</a:t>
            </a:r>
          </a:p>
          <a:p>
            <a:pPr marL="171450" indent="-171450" eaLnBrk="1" fontAlgn="auto" hangingPunct="1">
              <a:spcBef>
                <a:spcPts val="0"/>
              </a:spcBef>
              <a:spcAft>
                <a:spcPts val="0"/>
              </a:spcAft>
              <a:buFont typeface="Arial" panose="020B0604020202020204" pitchFamily="34" charset="0"/>
              <a:buChar char="•"/>
              <a:defRPr/>
            </a:pPr>
            <a:r>
              <a:rPr lang="en-US" b="0">
                <a:latin typeface="Segoe UI Semilight"/>
                <a:cs typeface="Segoe UI Semilight"/>
              </a:rPr>
              <a:t>Microsoft SQL Integration Services</a:t>
            </a:r>
          </a:p>
          <a:p>
            <a:pPr marL="171450" indent="-171450" eaLnBrk="1" fontAlgn="auto" hangingPunct="1">
              <a:spcBef>
                <a:spcPts val="0"/>
              </a:spcBef>
              <a:spcAft>
                <a:spcPts val="0"/>
              </a:spcAft>
              <a:buFont typeface="Arial" panose="020B0604020202020204" pitchFamily="34" charset="0"/>
              <a:buChar char="•"/>
              <a:defRPr/>
            </a:pPr>
            <a:r>
              <a:rPr lang="en-US" b="0">
                <a:latin typeface="Segoe UI Semilight"/>
                <a:cs typeface="Segoe UI Semilight"/>
              </a:rPr>
              <a:t>IBM Cognos Analytics</a:t>
            </a:r>
          </a:p>
          <a:p>
            <a:pPr marL="166370" indent="-166370" eaLnBrk="1" fontAlgn="auto" hangingPunct="1">
              <a:spcBef>
                <a:spcPts val="0"/>
              </a:spcBef>
              <a:spcAft>
                <a:spcPts val="0"/>
              </a:spcAft>
              <a:defRPr/>
            </a:pPr>
            <a:br>
              <a:rPr lang="en-US" b="0">
                <a:latin typeface="Segoe UI Semilight" panose="020B0402040204020203" pitchFamily="34" charset="0"/>
                <a:cs typeface="Segoe UI Semilight" panose="020B0402040204020203" pitchFamily="34" charset="0"/>
              </a:rPr>
            </a:br>
            <a:br>
              <a:rPr lang="en-US"/>
            </a:br>
            <a:endParaRPr lang="en-US">
              <a:latin typeface="Segoe UI Semibold"/>
              <a:cs typeface="Segoe UI Semibold"/>
            </a:endParaRPr>
          </a:p>
        </p:txBody>
      </p:sp>
      <p:sp>
        <p:nvSpPr>
          <p:cNvPr id="11" name="Text Placeholder 10">
            <a:extLst>
              <a:ext uri="{FF2B5EF4-FFF2-40B4-BE49-F238E27FC236}">
                <a16:creationId xmlns:a16="http://schemas.microsoft.com/office/drawing/2014/main" id="{EBDD1312-AF9E-490C-A010-431BE12DCDCF}"/>
              </a:ext>
            </a:extLst>
          </p:cNvPr>
          <p:cNvSpPr>
            <a:spLocks noGrp="1"/>
          </p:cNvSpPr>
          <p:nvPr>
            <p:ph type="body" sz="quarter" idx="12"/>
          </p:nvPr>
        </p:nvSpPr>
        <p:spPr>
          <a:xfrm>
            <a:off x="3260117" y="5028845"/>
            <a:ext cx="2563294" cy="1470009"/>
          </a:xfrm>
        </p:spPr>
        <p:txBody>
          <a:bodyPr lIns="0" tIns="0" rIns="0" bIns="0" anchor="t">
            <a:normAutofit/>
          </a:bodyPr>
          <a:lstStyle/>
          <a:p>
            <a:r>
              <a:rPr lang="en-US" sz="1100" dirty="0">
                <a:latin typeface="Segoe UI Semilight"/>
                <a:cs typeface="Segoe UI Semilight"/>
              </a:rPr>
              <a:t>Lots of man hours tied up in a reporting process which involved disparate queries and manually stitching data together in excel. We dispensed so much time and energy preparing data and we rarely had time analyze how to improve the performance of the business. </a:t>
            </a:r>
            <a:endParaRPr lang="en-US" sz="1100" dirty="0"/>
          </a:p>
        </p:txBody>
      </p:sp>
      <p:sp>
        <p:nvSpPr>
          <p:cNvPr id="13" name="Text Placeholder 12">
            <a:extLst>
              <a:ext uri="{FF2B5EF4-FFF2-40B4-BE49-F238E27FC236}">
                <a16:creationId xmlns:a16="http://schemas.microsoft.com/office/drawing/2014/main" id="{2B6885CA-8806-4380-AC28-1088820DE43F}"/>
              </a:ext>
            </a:extLst>
          </p:cNvPr>
          <p:cNvSpPr>
            <a:spLocks noGrp="1"/>
          </p:cNvSpPr>
          <p:nvPr>
            <p:ph type="body" sz="quarter" idx="21"/>
          </p:nvPr>
        </p:nvSpPr>
        <p:spPr>
          <a:xfrm>
            <a:off x="6120570" y="5028845"/>
            <a:ext cx="2693482" cy="1470009"/>
          </a:xfrm>
        </p:spPr>
        <p:txBody>
          <a:bodyPr lIns="0" tIns="0" rIns="0" bIns="0" anchor="t">
            <a:normAutofit/>
          </a:bodyPr>
          <a:lstStyle/>
          <a:p>
            <a:pPr>
              <a:spcBef>
                <a:spcPts val="0"/>
              </a:spcBef>
              <a:spcAft>
                <a:spcPts val="0"/>
              </a:spcAft>
            </a:pPr>
            <a:r>
              <a:rPr lang="en-US" sz="1100">
                <a:latin typeface="Segoe UI Semilight"/>
                <a:cs typeface="Segoe UI Semilight"/>
              </a:rPr>
              <a:t>Partnering with ProStrategy we implemented Athena. Athena is the sub-ledger for all our trading activities importing volumes and price points from multiple sources capturing daily marks for all open trades. It is also our analytics engine for all trading performance with sophisticated views of open and closed positions.</a:t>
            </a:r>
          </a:p>
        </p:txBody>
      </p:sp>
      <p:sp>
        <p:nvSpPr>
          <p:cNvPr id="16" name="Text Placeholder 15">
            <a:extLst>
              <a:ext uri="{FF2B5EF4-FFF2-40B4-BE49-F238E27FC236}">
                <a16:creationId xmlns:a16="http://schemas.microsoft.com/office/drawing/2014/main" id="{F1CB0848-88E1-4FBE-A611-5293D6854E92}"/>
              </a:ext>
            </a:extLst>
          </p:cNvPr>
          <p:cNvSpPr>
            <a:spLocks noGrp="1"/>
          </p:cNvSpPr>
          <p:nvPr>
            <p:ph type="body" sz="quarter" idx="22"/>
          </p:nvPr>
        </p:nvSpPr>
        <p:spPr>
          <a:xfrm>
            <a:off x="9111210" y="5077598"/>
            <a:ext cx="2843533" cy="1470009"/>
          </a:xfrm>
        </p:spPr>
        <p:txBody>
          <a:bodyPr lIns="0" tIns="0" rIns="0" bIns="0" anchor="t">
            <a:normAutofit/>
          </a:bodyPr>
          <a:lstStyle/>
          <a:p>
            <a:pPr>
              <a:spcBef>
                <a:spcPts val="0"/>
              </a:spcBef>
              <a:spcAft>
                <a:spcPts val="0"/>
              </a:spcAft>
            </a:pPr>
            <a:r>
              <a:rPr lang="en-US" sz="1100" dirty="0">
                <a:latin typeface="Segoe UI Semilight"/>
                <a:cs typeface="Segoe UI Semilight"/>
              </a:rPr>
              <a:t>Athena has enabled us to change the perception of finance within ElectroRoute. Previously we had struggled to provide business leaders with trusted and timely information. Today we are </a:t>
            </a:r>
            <a:r>
              <a:rPr lang="en-US" sz="1100" dirty="0" err="1">
                <a:latin typeface="Segoe UI Semilight"/>
                <a:cs typeface="Segoe UI Semilight"/>
              </a:rPr>
              <a:t>recognised</a:t>
            </a:r>
            <a:r>
              <a:rPr lang="en-US" sz="1100" dirty="0">
                <a:latin typeface="Segoe UI Semilight"/>
                <a:cs typeface="Segoe UI Semilight"/>
              </a:rPr>
              <a:t> as  partners to be consulted to all major business decisions</a:t>
            </a:r>
          </a:p>
        </p:txBody>
      </p:sp>
      <p:sp>
        <p:nvSpPr>
          <p:cNvPr id="14" name="Rectangle 13">
            <a:extLst>
              <a:ext uri="{FF2B5EF4-FFF2-40B4-BE49-F238E27FC236}">
                <a16:creationId xmlns:a16="http://schemas.microsoft.com/office/drawing/2014/main" id="{87A2527B-019D-43CF-8F2C-569DC9F9166F}"/>
              </a:ext>
            </a:extLst>
          </p:cNvPr>
          <p:cNvSpPr/>
          <p:nvPr/>
        </p:nvSpPr>
        <p:spPr>
          <a:xfrm>
            <a:off x="2870200" y="0"/>
            <a:ext cx="119063"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ectangle 1">
            <a:extLst>
              <a:ext uri="{FF2B5EF4-FFF2-40B4-BE49-F238E27FC236}">
                <a16:creationId xmlns:a16="http://schemas.microsoft.com/office/drawing/2014/main" id="{312C77FC-86B0-4315-9E02-EB50D4635F61}"/>
              </a:ext>
            </a:extLst>
          </p:cNvPr>
          <p:cNvSpPr/>
          <p:nvPr/>
        </p:nvSpPr>
        <p:spPr>
          <a:xfrm>
            <a:off x="8153400" y="143310"/>
            <a:ext cx="3920407" cy="1452338"/>
          </a:xfrm>
          <a:prstGeom prst="rect">
            <a:avLst/>
          </a:prstGeom>
          <a:solidFill>
            <a:schemeClr val="tx1">
              <a:lumMod val="95000"/>
              <a:lumOff val="5000"/>
              <a:alpha val="65882"/>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Calibri" panose="020F0502020204030204"/>
                <a:ea typeface="+mn-lt"/>
                <a:cs typeface="Calibri" panose="020F0502020204030204"/>
              </a:rPr>
              <a:t>From Manual to Automated: </a:t>
            </a:r>
            <a:r>
              <a:rPr kumimoji="0" lang="en-US" sz="2400" b="0" i="0" u="none" strike="noStrike" kern="1200" cap="none" spc="0" normalizeH="0" baseline="0" noProof="0" dirty="0">
                <a:ln>
                  <a:noFill/>
                </a:ln>
                <a:solidFill>
                  <a:prstClr val="white"/>
                </a:solidFill>
                <a:effectLst/>
                <a:uLnTx/>
                <a:uFillTx/>
                <a:latin typeface="Calibri" panose="020F0502020204030204"/>
                <a:ea typeface="+mn-lt"/>
                <a:cs typeface="Calibri" panose="020F0502020204030204"/>
              </a:rPr>
              <a:t>A transition to automation supporting </a:t>
            </a:r>
            <a:r>
              <a:rPr lang="en-US" sz="2400" dirty="0">
                <a:solidFill>
                  <a:prstClr val="white"/>
                </a:solidFill>
                <a:latin typeface="Calibri" panose="020F0502020204030204"/>
                <a:ea typeface="+mn-lt"/>
                <a:cs typeface="Calibri" panose="020F0502020204030204"/>
              </a:rPr>
              <a:t>g</a:t>
            </a:r>
            <a:r>
              <a:rPr kumimoji="0" lang="en-US" sz="2400" b="0" i="0" u="none" strike="noStrike" kern="1200" cap="none" spc="0" normalizeH="0" baseline="0" noProof="0" dirty="0" err="1">
                <a:ln>
                  <a:noFill/>
                </a:ln>
                <a:solidFill>
                  <a:prstClr val="white"/>
                </a:solidFill>
                <a:effectLst/>
                <a:uLnTx/>
                <a:uFillTx/>
                <a:latin typeface="Calibri" panose="020F0502020204030204"/>
                <a:ea typeface="+mn-lt"/>
                <a:cs typeface="Calibri" panose="020F0502020204030204"/>
              </a:rPr>
              <a:t>rowth</a:t>
            </a:r>
            <a:endParaRPr kumimoji="0" lang="en-US" sz="2400" b="0" i="0" u="none" strike="noStrike" kern="1200" cap="none" spc="0" normalizeH="0" baseline="0" noProof="0" dirty="0">
              <a:ln>
                <a:noFill/>
              </a:ln>
              <a:solidFill>
                <a:prstClr val="white"/>
              </a:solidFill>
              <a:effectLst/>
              <a:uLnTx/>
              <a:uFillTx/>
              <a:latin typeface="Times New Roman"/>
              <a:ea typeface="Times New Roman" panose="02020603050405020304" pitchFamily="18" charset="0"/>
              <a:cs typeface="Times New Roman"/>
            </a:endParaRPr>
          </a:p>
        </p:txBody>
      </p:sp>
      <p:pic>
        <p:nvPicPr>
          <p:cNvPr id="8" name="Picture 7">
            <a:extLst>
              <a:ext uri="{FF2B5EF4-FFF2-40B4-BE49-F238E27FC236}">
                <a16:creationId xmlns:a16="http://schemas.microsoft.com/office/drawing/2014/main" id="{2229CDA6-61EE-80B0-17A2-AFDFD1EABD9A}"/>
              </a:ext>
            </a:extLst>
          </p:cNvPr>
          <p:cNvPicPr>
            <a:picLocks noChangeAspect="1"/>
          </p:cNvPicPr>
          <p:nvPr/>
        </p:nvPicPr>
        <p:blipFill>
          <a:blip r:embed="rId4"/>
          <a:stretch>
            <a:fillRect/>
          </a:stretch>
        </p:blipFill>
        <p:spPr>
          <a:xfrm>
            <a:off x="76052" y="869479"/>
            <a:ext cx="2705100" cy="1685925"/>
          </a:xfrm>
          <a:prstGeom prst="rect">
            <a:avLst/>
          </a:prstGeom>
        </p:spPr>
      </p:pic>
      <p:sp>
        <p:nvSpPr>
          <p:cNvPr id="15" name="TextBox 14">
            <a:extLst>
              <a:ext uri="{FF2B5EF4-FFF2-40B4-BE49-F238E27FC236}">
                <a16:creationId xmlns:a16="http://schemas.microsoft.com/office/drawing/2014/main" id="{980E7B2A-74C1-1799-DE33-042EF209D826}"/>
              </a:ext>
            </a:extLst>
          </p:cNvPr>
          <p:cNvSpPr txBox="1"/>
          <p:nvPr/>
        </p:nvSpPr>
        <p:spPr>
          <a:xfrm>
            <a:off x="3187510" y="4625116"/>
            <a:ext cx="1367406" cy="338554"/>
          </a:xfrm>
          <a:prstGeom prst="rect">
            <a:avLst/>
          </a:prstGeom>
          <a:noFill/>
        </p:spPr>
        <p:txBody>
          <a:bodyPr wrap="square" rtlCol="0">
            <a:spAutoFit/>
          </a:bodyPr>
          <a:lstStyle/>
          <a:p>
            <a:r>
              <a:rPr lang="en-IE" sz="1600" dirty="0">
                <a:solidFill>
                  <a:schemeClr val="bg1">
                    <a:lumMod val="50000"/>
                  </a:schemeClr>
                </a:solidFill>
              </a:rPr>
              <a:t>Situation</a:t>
            </a:r>
          </a:p>
        </p:txBody>
      </p:sp>
      <p:sp>
        <p:nvSpPr>
          <p:cNvPr id="17" name="TextBox 16">
            <a:extLst>
              <a:ext uri="{FF2B5EF4-FFF2-40B4-BE49-F238E27FC236}">
                <a16:creationId xmlns:a16="http://schemas.microsoft.com/office/drawing/2014/main" id="{1555639C-043E-59E6-7CF2-E232667AFCEB}"/>
              </a:ext>
            </a:extLst>
          </p:cNvPr>
          <p:cNvSpPr txBox="1"/>
          <p:nvPr/>
        </p:nvSpPr>
        <p:spPr>
          <a:xfrm>
            <a:off x="6030182" y="4640505"/>
            <a:ext cx="1367406" cy="338554"/>
          </a:xfrm>
          <a:prstGeom prst="rect">
            <a:avLst/>
          </a:prstGeom>
          <a:noFill/>
        </p:spPr>
        <p:txBody>
          <a:bodyPr wrap="square" rtlCol="0">
            <a:spAutoFit/>
          </a:bodyPr>
          <a:lstStyle/>
          <a:p>
            <a:r>
              <a:rPr lang="en-IE" sz="1600" dirty="0">
                <a:solidFill>
                  <a:schemeClr val="bg1">
                    <a:lumMod val="50000"/>
                  </a:schemeClr>
                </a:solidFill>
              </a:rPr>
              <a:t>Solution</a:t>
            </a:r>
          </a:p>
        </p:txBody>
      </p:sp>
      <p:sp>
        <p:nvSpPr>
          <p:cNvPr id="18" name="TextBox 17">
            <a:extLst>
              <a:ext uri="{FF2B5EF4-FFF2-40B4-BE49-F238E27FC236}">
                <a16:creationId xmlns:a16="http://schemas.microsoft.com/office/drawing/2014/main" id="{6A4EFEC3-2AAE-30BD-055D-DF693830D2B5}"/>
              </a:ext>
            </a:extLst>
          </p:cNvPr>
          <p:cNvSpPr txBox="1"/>
          <p:nvPr/>
        </p:nvSpPr>
        <p:spPr>
          <a:xfrm>
            <a:off x="9051994" y="4640505"/>
            <a:ext cx="1367406" cy="338554"/>
          </a:xfrm>
          <a:prstGeom prst="rect">
            <a:avLst/>
          </a:prstGeom>
          <a:noFill/>
        </p:spPr>
        <p:txBody>
          <a:bodyPr wrap="square" rtlCol="0">
            <a:spAutoFit/>
          </a:bodyPr>
          <a:lstStyle/>
          <a:p>
            <a:r>
              <a:rPr lang="en-IE" sz="1600">
                <a:solidFill>
                  <a:schemeClr val="bg1">
                    <a:lumMod val="50000"/>
                  </a:schemeClr>
                </a:solidFill>
              </a:rPr>
              <a:t>Outcome</a:t>
            </a:r>
          </a:p>
        </p:txBody>
      </p:sp>
    </p:spTree>
    <p:extLst>
      <p:ext uri="{BB962C8B-B14F-4D97-AF65-F5344CB8AC3E}">
        <p14:creationId xmlns:p14="http://schemas.microsoft.com/office/powerpoint/2010/main" val="2746017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2" name="Picture 21">
            <a:extLst>
              <a:ext uri="{FF2B5EF4-FFF2-40B4-BE49-F238E27FC236}">
                <a16:creationId xmlns:a16="http://schemas.microsoft.com/office/drawing/2014/main" id="{B82231EE-4F38-4848-46DB-AF9842EB268C}"/>
              </a:ext>
            </a:extLst>
          </p:cNvPr>
          <p:cNvPicPr>
            <a:picLocks noChangeAspect="1"/>
          </p:cNvPicPr>
          <p:nvPr/>
        </p:nvPicPr>
        <p:blipFill>
          <a:blip r:embed="rId3"/>
          <a:stretch>
            <a:fillRect/>
          </a:stretch>
        </p:blipFill>
        <p:spPr>
          <a:xfrm>
            <a:off x="9277833" y="331818"/>
            <a:ext cx="485512" cy="485512"/>
          </a:xfrm>
          <a:prstGeom prst="rect">
            <a:avLst/>
          </a:prstGeom>
        </p:spPr>
      </p:pic>
      <p:sp>
        <p:nvSpPr>
          <p:cNvPr id="14" name="Rectangle 13">
            <a:extLst>
              <a:ext uri="{FF2B5EF4-FFF2-40B4-BE49-F238E27FC236}">
                <a16:creationId xmlns:a16="http://schemas.microsoft.com/office/drawing/2014/main" id="{87A2527B-019D-43CF-8F2C-569DC9F9166F}"/>
              </a:ext>
            </a:extLst>
          </p:cNvPr>
          <p:cNvSpPr/>
          <p:nvPr/>
        </p:nvSpPr>
        <p:spPr>
          <a:xfrm>
            <a:off x="2870200" y="0"/>
            <a:ext cx="119063"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TextBox 14">
            <a:extLst>
              <a:ext uri="{FF2B5EF4-FFF2-40B4-BE49-F238E27FC236}">
                <a16:creationId xmlns:a16="http://schemas.microsoft.com/office/drawing/2014/main" id="{7A45B4EF-B121-499E-8216-06882FE97437}"/>
              </a:ext>
            </a:extLst>
          </p:cNvPr>
          <p:cNvSpPr txBox="1"/>
          <p:nvPr/>
        </p:nvSpPr>
        <p:spPr>
          <a:xfrm>
            <a:off x="415998" y="3428381"/>
            <a:ext cx="2052167" cy="646331"/>
          </a:xfrm>
          <a:prstGeom prst="rect">
            <a:avLst/>
          </a:prstGeom>
          <a:noFill/>
        </p:spPr>
        <p:txBody>
          <a:bodyPr wrap="square" lIns="91440" tIns="45720" rIns="91440" bIns="45720" anchor="t">
            <a:spAutoFit/>
          </a:bodyPr>
          <a:lstStyle/>
          <a:p>
            <a:pPr marL="0" marR="0" lvl="0" indent="0" algn="ctr" defTabSz="914400" rtl="0" eaLnBrk="1" fontAlgn="auto"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Segoe UI"/>
                <a:ea typeface="+mn-ea"/>
                <a:cs typeface="Segoe UI"/>
              </a:rPr>
              <a:t>Trading Profitability App</a:t>
            </a: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aphicFrame>
        <p:nvGraphicFramePr>
          <p:cNvPr id="2" name="Table 2">
            <a:extLst>
              <a:ext uri="{FF2B5EF4-FFF2-40B4-BE49-F238E27FC236}">
                <a16:creationId xmlns:a16="http://schemas.microsoft.com/office/drawing/2014/main" id="{CA0AD19F-3F1F-1BDD-5406-AAD8772CE40F}"/>
              </a:ext>
            </a:extLst>
          </p:cNvPr>
          <p:cNvGraphicFramePr>
            <a:graphicFrameLocks noGrp="1"/>
          </p:cNvGraphicFramePr>
          <p:nvPr/>
        </p:nvGraphicFramePr>
        <p:xfrm>
          <a:off x="3701162" y="706113"/>
          <a:ext cx="1660006" cy="4469569"/>
        </p:xfrm>
        <a:graphic>
          <a:graphicData uri="http://schemas.openxmlformats.org/drawingml/2006/table">
            <a:tbl>
              <a:tblPr firstRow="1" bandRow="1">
                <a:tableStyleId>{5C22544A-7EE6-4342-B048-85BDC9FD1C3A}</a:tableStyleId>
              </a:tblPr>
              <a:tblGrid>
                <a:gridCol w="1660006">
                  <a:extLst>
                    <a:ext uri="{9D8B030D-6E8A-4147-A177-3AD203B41FA5}">
                      <a16:colId xmlns:a16="http://schemas.microsoft.com/office/drawing/2014/main" val="4205395163"/>
                    </a:ext>
                  </a:extLst>
                </a:gridCol>
              </a:tblGrid>
              <a:tr h="662309">
                <a:tc>
                  <a:txBody>
                    <a:bodyPr/>
                    <a:lstStyle/>
                    <a:p>
                      <a:pPr algn="ctr"/>
                      <a:r>
                        <a:rPr lang="en-IE"/>
                        <a:t>Data Sources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extLst>
                  <a:ext uri="{0D108BD9-81ED-4DB2-BD59-A6C34878D82A}">
                    <a16:rowId xmlns:a16="http://schemas.microsoft.com/office/drawing/2014/main" val="3045295563"/>
                  </a:ext>
                </a:extLst>
              </a:tr>
              <a:tr h="3807260">
                <a:tc>
                  <a:txBody>
                    <a:bodyPr/>
                    <a:lstStyle/>
                    <a:p>
                      <a:endParaRPr lang="en-I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3537835"/>
                  </a:ext>
                </a:extLst>
              </a:tr>
            </a:tbl>
          </a:graphicData>
        </a:graphic>
      </p:graphicFrame>
      <p:pic>
        <p:nvPicPr>
          <p:cNvPr id="1030" name="Picture 6">
            <a:extLst>
              <a:ext uri="{FF2B5EF4-FFF2-40B4-BE49-F238E27FC236}">
                <a16:creationId xmlns:a16="http://schemas.microsoft.com/office/drawing/2014/main" id="{97CC6FF2-165F-20F8-3731-294C91110E5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54130" y="4310240"/>
            <a:ext cx="545979" cy="54597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8" name="Table 2">
            <a:extLst>
              <a:ext uri="{FF2B5EF4-FFF2-40B4-BE49-F238E27FC236}">
                <a16:creationId xmlns:a16="http://schemas.microsoft.com/office/drawing/2014/main" id="{031D37FE-7E6C-87C2-074A-B3238D3064BE}"/>
              </a:ext>
            </a:extLst>
          </p:cNvPr>
          <p:cNvGraphicFramePr>
            <a:graphicFrameLocks noGrp="1"/>
          </p:cNvGraphicFramePr>
          <p:nvPr>
            <p:extLst>
              <p:ext uri="{D42A27DB-BD31-4B8C-83A1-F6EECF244321}">
                <p14:modId xmlns:p14="http://schemas.microsoft.com/office/powerpoint/2010/main" val="1187136733"/>
              </p:ext>
            </p:extLst>
          </p:nvPr>
        </p:nvGraphicFramePr>
        <p:xfrm>
          <a:off x="6115785" y="706113"/>
          <a:ext cx="2004839" cy="4469569"/>
        </p:xfrm>
        <a:graphic>
          <a:graphicData uri="http://schemas.openxmlformats.org/drawingml/2006/table">
            <a:tbl>
              <a:tblPr firstRow="1" bandRow="1">
                <a:tableStyleId>{5C22544A-7EE6-4342-B048-85BDC9FD1C3A}</a:tableStyleId>
              </a:tblPr>
              <a:tblGrid>
                <a:gridCol w="2004839">
                  <a:extLst>
                    <a:ext uri="{9D8B030D-6E8A-4147-A177-3AD203B41FA5}">
                      <a16:colId xmlns:a16="http://schemas.microsoft.com/office/drawing/2014/main" val="4205395163"/>
                    </a:ext>
                  </a:extLst>
                </a:gridCol>
              </a:tblGrid>
              <a:tr h="662309">
                <a:tc>
                  <a:txBody>
                    <a:bodyPr/>
                    <a:lstStyle/>
                    <a:p>
                      <a:pPr algn="ctr"/>
                      <a:r>
                        <a:rPr lang="en-IE"/>
                        <a:t>Transaction Processing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3045295563"/>
                  </a:ext>
                </a:extLst>
              </a:tr>
              <a:tr h="3807260">
                <a:tc>
                  <a:txBody>
                    <a:bodyPr/>
                    <a:lstStyle/>
                    <a:p>
                      <a:endParaRPr lang="en-I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3537835"/>
                  </a:ext>
                </a:extLst>
              </a:tr>
            </a:tbl>
          </a:graphicData>
        </a:graphic>
      </p:graphicFrame>
      <p:graphicFrame>
        <p:nvGraphicFramePr>
          <p:cNvPr id="26" name="Table 2">
            <a:extLst>
              <a:ext uri="{FF2B5EF4-FFF2-40B4-BE49-F238E27FC236}">
                <a16:creationId xmlns:a16="http://schemas.microsoft.com/office/drawing/2014/main" id="{B18090AB-DDFC-F7CF-CEE6-ED65157A40CA}"/>
              </a:ext>
            </a:extLst>
          </p:cNvPr>
          <p:cNvGraphicFramePr>
            <a:graphicFrameLocks noGrp="1"/>
          </p:cNvGraphicFramePr>
          <p:nvPr>
            <p:extLst>
              <p:ext uri="{D42A27DB-BD31-4B8C-83A1-F6EECF244321}">
                <p14:modId xmlns:p14="http://schemas.microsoft.com/office/powerpoint/2010/main" val="2828993193"/>
              </p:ext>
            </p:extLst>
          </p:nvPr>
        </p:nvGraphicFramePr>
        <p:xfrm>
          <a:off x="9277833" y="706113"/>
          <a:ext cx="1739355" cy="4469569"/>
        </p:xfrm>
        <a:graphic>
          <a:graphicData uri="http://schemas.openxmlformats.org/drawingml/2006/table">
            <a:tbl>
              <a:tblPr firstRow="1" bandRow="1">
                <a:tableStyleId>{5C22544A-7EE6-4342-B048-85BDC9FD1C3A}</a:tableStyleId>
              </a:tblPr>
              <a:tblGrid>
                <a:gridCol w="1739355">
                  <a:extLst>
                    <a:ext uri="{9D8B030D-6E8A-4147-A177-3AD203B41FA5}">
                      <a16:colId xmlns:a16="http://schemas.microsoft.com/office/drawing/2014/main" val="4205395163"/>
                    </a:ext>
                  </a:extLst>
                </a:gridCol>
              </a:tblGrid>
              <a:tr h="662309">
                <a:tc>
                  <a:txBody>
                    <a:bodyPr/>
                    <a:lstStyle/>
                    <a:p>
                      <a:pPr algn="ctr"/>
                      <a:r>
                        <a:rPr lang="en-IE"/>
                        <a:t>Trading Profitability App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819"/>
                    </a:solidFill>
                  </a:tcPr>
                </a:tc>
                <a:extLst>
                  <a:ext uri="{0D108BD9-81ED-4DB2-BD59-A6C34878D82A}">
                    <a16:rowId xmlns:a16="http://schemas.microsoft.com/office/drawing/2014/main" val="3045295563"/>
                  </a:ext>
                </a:extLst>
              </a:tr>
              <a:tr h="3807260">
                <a:tc>
                  <a:txBody>
                    <a:bodyPr/>
                    <a:lstStyle/>
                    <a:p>
                      <a:endParaRPr lang="en-I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3537835"/>
                  </a:ext>
                </a:extLst>
              </a:tr>
            </a:tbl>
          </a:graphicData>
        </a:graphic>
      </p:graphicFrame>
      <p:pic>
        <p:nvPicPr>
          <p:cNvPr id="24" name="Picture 23">
            <a:extLst>
              <a:ext uri="{FF2B5EF4-FFF2-40B4-BE49-F238E27FC236}">
                <a16:creationId xmlns:a16="http://schemas.microsoft.com/office/drawing/2014/main" id="{FDF3CB1A-5BEE-5DE5-18C8-6C6AD0DB64A7}"/>
              </a:ext>
            </a:extLst>
          </p:cNvPr>
          <p:cNvPicPr>
            <a:picLocks noChangeAspect="1"/>
          </p:cNvPicPr>
          <p:nvPr/>
        </p:nvPicPr>
        <p:blipFill>
          <a:blip r:embed="rId5"/>
          <a:stretch>
            <a:fillRect/>
          </a:stretch>
        </p:blipFill>
        <p:spPr>
          <a:xfrm>
            <a:off x="9759490" y="1408923"/>
            <a:ext cx="876300" cy="561975"/>
          </a:xfrm>
          <a:prstGeom prst="rect">
            <a:avLst/>
          </a:prstGeom>
        </p:spPr>
      </p:pic>
      <p:sp>
        <p:nvSpPr>
          <p:cNvPr id="32" name="TextBox 31">
            <a:extLst>
              <a:ext uri="{FF2B5EF4-FFF2-40B4-BE49-F238E27FC236}">
                <a16:creationId xmlns:a16="http://schemas.microsoft.com/office/drawing/2014/main" id="{2B278DAB-E36E-6666-5289-47774BA6DD88}"/>
              </a:ext>
            </a:extLst>
          </p:cNvPr>
          <p:cNvSpPr txBox="1"/>
          <p:nvPr/>
        </p:nvSpPr>
        <p:spPr>
          <a:xfrm>
            <a:off x="9632288" y="1923987"/>
            <a:ext cx="1260613" cy="261610"/>
          </a:xfrm>
          <a:prstGeom prst="rect">
            <a:avLst/>
          </a:prstGeom>
          <a:noFill/>
        </p:spPr>
        <p:txBody>
          <a:bodyPr wrap="square" lIns="91440" tIns="45720" rIns="91440" bIns="45720" anchor="t">
            <a:spAutoFit/>
          </a:bodyPr>
          <a:lstStyle/>
          <a:p>
            <a:pPr marL="0" marR="0" lvl="0" indent="0" algn="ctr" defTabSz="914400" rtl="0" eaLnBrk="1" fontAlgn="auto" latinLnBrk="0" hangingPunct="1">
              <a:lnSpc>
                <a:spcPct val="100000"/>
              </a:lnSpc>
              <a:spcBef>
                <a:spcPct val="0"/>
              </a:spcBef>
              <a:spcAft>
                <a:spcPct val="0"/>
              </a:spcAft>
              <a:buClrTx/>
              <a:buSzTx/>
              <a:buFontTx/>
              <a:buNone/>
              <a:tabLst/>
              <a:defRPr/>
            </a:pPr>
            <a:r>
              <a:rPr kumimoji="0" lang="en-US" sz="1100" b="1" i="0" u="none" strike="noStrike" kern="1200" cap="none" spc="0" normalizeH="0" baseline="0" noProof="0">
                <a:ln>
                  <a:noFill/>
                </a:ln>
                <a:solidFill>
                  <a:prstClr val="black"/>
                </a:solidFill>
                <a:effectLst/>
                <a:uLnTx/>
                <a:uFillTx/>
                <a:latin typeface="Segoe UI"/>
                <a:ea typeface="+mn-ea"/>
                <a:cs typeface="Segoe UI"/>
              </a:rPr>
              <a:t>Trading History</a:t>
            </a:r>
            <a:endParaRPr kumimoji="0" lang="en-US" sz="11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27" name="Picture 26">
            <a:extLst>
              <a:ext uri="{FF2B5EF4-FFF2-40B4-BE49-F238E27FC236}">
                <a16:creationId xmlns:a16="http://schemas.microsoft.com/office/drawing/2014/main" id="{C1728427-4DB4-13E5-1932-67B68E6FFD89}"/>
              </a:ext>
            </a:extLst>
          </p:cNvPr>
          <p:cNvPicPr>
            <a:picLocks noChangeAspect="1"/>
          </p:cNvPicPr>
          <p:nvPr/>
        </p:nvPicPr>
        <p:blipFill>
          <a:blip r:embed="rId6"/>
          <a:stretch>
            <a:fillRect/>
          </a:stretch>
        </p:blipFill>
        <p:spPr>
          <a:xfrm>
            <a:off x="9848256" y="2178422"/>
            <a:ext cx="828675" cy="571500"/>
          </a:xfrm>
          <a:prstGeom prst="rect">
            <a:avLst/>
          </a:prstGeom>
        </p:spPr>
      </p:pic>
      <p:sp>
        <p:nvSpPr>
          <p:cNvPr id="35" name="TextBox 34">
            <a:extLst>
              <a:ext uri="{FF2B5EF4-FFF2-40B4-BE49-F238E27FC236}">
                <a16:creationId xmlns:a16="http://schemas.microsoft.com/office/drawing/2014/main" id="{CEC379E0-5FD9-105C-ECF5-A3EDC04196AE}"/>
              </a:ext>
            </a:extLst>
          </p:cNvPr>
          <p:cNvSpPr txBox="1"/>
          <p:nvPr/>
        </p:nvSpPr>
        <p:spPr>
          <a:xfrm>
            <a:off x="9601892" y="2701604"/>
            <a:ext cx="1260613" cy="430887"/>
          </a:xfrm>
          <a:prstGeom prst="rect">
            <a:avLst/>
          </a:prstGeom>
          <a:noFill/>
        </p:spPr>
        <p:txBody>
          <a:bodyPr wrap="square" lIns="91440" tIns="45720" rIns="91440" bIns="45720" anchor="t">
            <a:spAutoFit/>
          </a:bodyPr>
          <a:lstStyle/>
          <a:p>
            <a:pPr marL="0" marR="0" lvl="0" indent="0" algn="ctr" defTabSz="914400" rtl="0" eaLnBrk="1" fontAlgn="auto" latinLnBrk="0" hangingPunct="1">
              <a:lnSpc>
                <a:spcPct val="100000"/>
              </a:lnSpc>
              <a:spcBef>
                <a:spcPct val="0"/>
              </a:spcBef>
              <a:spcAft>
                <a:spcPct val="0"/>
              </a:spcAft>
              <a:buClrTx/>
              <a:buSzTx/>
              <a:buFontTx/>
              <a:buNone/>
              <a:tabLst/>
              <a:defRPr/>
            </a:pPr>
            <a:r>
              <a:rPr kumimoji="0" lang="en-US" sz="1100" b="1" i="0" u="none" strike="noStrike" kern="1200" cap="none" spc="0" normalizeH="0" baseline="0" noProof="0">
                <a:ln>
                  <a:noFill/>
                </a:ln>
                <a:solidFill>
                  <a:prstClr val="black"/>
                </a:solidFill>
                <a:effectLst/>
                <a:uLnTx/>
                <a:uFillTx/>
                <a:latin typeface="Segoe UI"/>
                <a:ea typeface="+mn-ea"/>
                <a:cs typeface="Segoe UI"/>
              </a:rPr>
              <a:t>Service Performance</a:t>
            </a:r>
            <a:endParaRPr kumimoji="0" lang="en-US" sz="11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29" name="Picture 28">
            <a:extLst>
              <a:ext uri="{FF2B5EF4-FFF2-40B4-BE49-F238E27FC236}">
                <a16:creationId xmlns:a16="http://schemas.microsoft.com/office/drawing/2014/main" id="{DD579A34-F55E-069F-0AFF-54911E123BC2}"/>
              </a:ext>
            </a:extLst>
          </p:cNvPr>
          <p:cNvPicPr>
            <a:picLocks noChangeAspect="1"/>
          </p:cNvPicPr>
          <p:nvPr/>
        </p:nvPicPr>
        <p:blipFill>
          <a:blip r:embed="rId7"/>
          <a:stretch>
            <a:fillRect/>
          </a:stretch>
        </p:blipFill>
        <p:spPr>
          <a:xfrm>
            <a:off x="9759490" y="3094322"/>
            <a:ext cx="1047750" cy="657225"/>
          </a:xfrm>
          <a:prstGeom prst="rect">
            <a:avLst/>
          </a:prstGeom>
        </p:spPr>
      </p:pic>
      <p:pic>
        <p:nvPicPr>
          <p:cNvPr id="31" name="Picture 30">
            <a:extLst>
              <a:ext uri="{FF2B5EF4-FFF2-40B4-BE49-F238E27FC236}">
                <a16:creationId xmlns:a16="http://schemas.microsoft.com/office/drawing/2014/main" id="{D2606035-FE00-4CDC-5914-3865F0254B69}"/>
              </a:ext>
            </a:extLst>
          </p:cNvPr>
          <p:cNvPicPr>
            <a:picLocks noChangeAspect="1"/>
          </p:cNvPicPr>
          <p:nvPr/>
        </p:nvPicPr>
        <p:blipFill>
          <a:blip r:embed="rId8"/>
          <a:stretch>
            <a:fillRect/>
          </a:stretch>
        </p:blipFill>
        <p:spPr>
          <a:xfrm>
            <a:off x="9840452" y="3927234"/>
            <a:ext cx="714375" cy="581025"/>
          </a:xfrm>
          <a:prstGeom prst="rect">
            <a:avLst/>
          </a:prstGeom>
        </p:spPr>
      </p:pic>
      <p:sp>
        <p:nvSpPr>
          <p:cNvPr id="42" name="TextBox 41">
            <a:extLst>
              <a:ext uri="{FF2B5EF4-FFF2-40B4-BE49-F238E27FC236}">
                <a16:creationId xmlns:a16="http://schemas.microsoft.com/office/drawing/2014/main" id="{1538682F-3CDE-BDC1-41B7-9C0BDD181479}"/>
              </a:ext>
            </a:extLst>
          </p:cNvPr>
          <p:cNvSpPr txBox="1"/>
          <p:nvPr/>
        </p:nvSpPr>
        <p:spPr>
          <a:xfrm>
            <a:off x="9632286" y="4577729"/>
            <a:ext cx="1260613" cy="430887"/>
          </a:xfrm>
          <a:prstGeom prst="rect">
            <a:avLst/>
          </a:prstGeom>
          <a:noFill/>
        </p:spPr>
        <p:txBody>
          <a:bodyPr wrap="square" lIns="91440" tIns="45720" rIns="91440" bIns="45720" anchor="t">
            <a:spAutoFit/>
          </a:bodyPr>
          <a:lstStyle/>
          <a:p>
            <a:pPr marL="0" marR="0" lvl="0" indent="0" algn="ctr" defTabSz="914400" rtl="0" eaLnBrk="1" fontAlgn="auto" latinLnBrk="0" hangingPunct="1">
              <a:lnSpc>
                <a:spcPct val="100000"/>
              </a:lnSpc>
              <a:spcBef>
                <a:spcPct val="0"/>
              </a:spcBef>
              <a:spcAft>
                <a:spcPct val="0"/>
              </a:spcAft>
              <a:buClrTx/>
              <a:buSzTx/>
              <a:buFontTx/>
              <a:buNone/>
              <a:tabLst/>
              <a:defRPr/>
            </a:pPr>
            <a:r>
              <a:rPr kumimoji="0" lang="en-US" sz="1100" b="1" i="0" u="none" strike="noStrike" kern="1200" cap="none" spc="0" normalizeH="0" baseline="0" noProof="0">
                <a:ln>
                  <a:noFill/>
                </a:ln>
                <a:solidFill>
                  <a:prstClr val="black"/>
                </a:solidFill>
                <a:effectLst/>
                <a:uLnTx/>
                <a:uFillTx/>
                <a:latin typeface="Segoe UI"/>
                <a:ea typeface="+mn-ea"/>
                <a:cs typeface="Segoe UI"/>
              </a:rPr>
              <a:t>Market Intelligence</a:t>
            </a:r>
            <a:endParaRPr kumimoji="0" lang="en-US" sz="1100" b="0" i="0" u="none" strike="noStrike" kern="1200" cap="none" spc="0" normalizeH="0" baseline="0" noProof="0">
              <a:ln>
                <a:noFill/>
              </a:ln>
              <a:solidFill>
                <a:prstClr val="black"/>
              </a:solidFill>
              <a:effectLst/>
              <a:uLnTx/>
              <a:uFillTx/>
              <a:latin typeface="Calibri" panose="020F0502020204030204"/>
              <a:ea typeface="+mn-ea"/>
              <a:cs typeface="+mn-cs"/>
            </a:endParaRPr>
          </a:p>
        </p:txBody>
      </p:sp>
      <p:cxnSp>
        <p:nvCxnSpPr>
          <p:cNvPr id="38" name="Straight Arrow Connector 37">
            <a:extLst>
              <a:ext uri="{FF2B5EF4-FFF2-40B4-BE49-F238E27FC236}">
                <a16:creationId xmlns:a16="http://schemas.microsoft.com/office/drawing/2014/main" id="{91E895CA-B167-A530-2D82-C05BAC9F042F}"/>
              </a:ext>
            </a:extLst>
          </p:cNvPr>
          <p:cNvCxnSpPr/>
          <p:nvPr/>
        </p:nvCxnSpPr>
        <p:spPr>
          <a:xfrm>
            <a:off x="5442012" y="3094322"/>
            <a:ext cx="55041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AA39234F-9332-3802-6E34-3132F8870D37}"/>
              </a:ext>
            </a:extLst>
          </p:cNvPr>
          <p:cNvCxnSpPr>
            <a:cxnSpLocks/>
          </p:cNvCxnSpPr>
          <p:nvPr/>
        </p:nvCxnSpPr>
        <p:spPr>
          <a:xfrm>
            <a:off x="8280993" y="3132491"/>
            <a:ext cx="41725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AFFD07AD-C486-FD53-787E-A2B76F3A1367}"/>
              </a:ext>
            </a:extLst>
          </p:cNvPr>
          <p:cNvSpPr txBox="1"/>
          <p:nvPr/>
        </p:nvSpPr>
        <p:spPr>
          <a:xfrm>
            <a:off x="3701162" y="5336068"/>
            <a:ext cx="7316026" cy="523220"/>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1400" b="0" i="0" u="none" strike="noStrike" kern="1200" cap="none" spc="0" normalizeH="0" baseline="0" noProof="0" dirty="0">
                <a:ln>
                  <a:noFill/>
                </a:ln>
                <a:solidFill>
                  <a:prstClr val="black"/>
                </a:solidFill>
                <a:effectLst/>
                <a:uLnTx/>
                <a:uFillTx/>
                <a:latin typeface="Calibri" panose="020F0502020204030204"/>
                <a:ea typeface="+mn-ea"/>
                <a:cs typeface="+mn-cs"/>
              </a:rPr>
              <a:t>Up to 20 data sources (internal &amp; external) imported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IE"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33" name="Picture 32">
            <a:extLst>
              <a:ext uri="{FF2B5EF4-FFF2-40B4-BE49-F238E27FC236}">
                <a16:creationId xmlns:a16="http://schemas.microsoft.com/office/drawing/2014/main" id="{742F98D8-34C9-2E3D-FC52-9AC0131F06B2}"/>
              </a:ext>
            </a:extLst>
          </p:cNvPr>
          <p:cNvPicPr>
            <a:picLocks noChangeAspect="1"/>
          </p:cNvPicPr>
          <p:nvPr/>
        </p:nvPicPr>
        <p:blipFill>
          <a:blip r:embed="rId9"/>
          <a:stretch>
            <a:fillRect/>
          </a:stretch>
        </p:blipFill>
        <p:spPr>
          <a:xfrm>
            <a:off x="76052" y="869479"/>
            <a:ext cx="2705100" cy="1685925"/>
          </a:xfrm>
          <a:prstGeom prst="rect">
            <a:avLst/>
          </a:prstGeom>
        </p:spPr>
      </p:pic>
      <p:pic>
        <p:nvPicPr>
          <p:cNvPr id="5" name="Picture 4" descr="Icon&#10;&#10;Description automatically generated">
            <a:extLst>
              <a:ext uri="{FF2B5EF4-FFF2-40B4-BE49-F238E27FC236}">
                <a16:creationId xmlns:a16="http://schemas.microsoft.com/office/drawing/2014/main" id="{32C97E9B-223F-E405-9E06-D6C2FF5AD5E5}"/>
              </a:ext>
            </a:extLst>
          </p:cNvPr>
          <p:cNvPicPr>
            <a:picLocks noChangeAspect="1"/>
          </p:cNvPicPr>
          <p:nvPr/>
        </p:nvPicPr>
        <p:blipFill>
          <a:blip r:embed="rId10"/>
          <a:stretch>
            <a:fillRect/>
          </a:stretch>
        </p:blipFill>
        <p:spPr>
          <a:xfrm>
            <a:off x="4248133" y="3606414"/>
            <a:ext cx="608781" cy="608781"/>
          </a:xfrm>
          <a:prstGeom prst="rect">
            <a:avLst/>
          </a:prstGeom>
        </p:spPr>
      </p:pic>
      <p:pic>
        <p:nvPicPr>
          <p:cNvPr id="8" name="Picture 7" descr="Logo&#10;&#10;Description automatically generated">
            <a:extLst>
              <a:ext uri="{FF2B5EF4-FFF2-40B4-BE49-F238E27FC236}">
                <a16:creationId xmlns:a16="http://schemas.microsoft.com/office/drawing/2014/main" id="{8A4F69CF-0947-387F-7099-9FCE8858F424}"/>
              </a:ext>
            </a:extLst>
          </p:cNvPr>
          <p:cNvPicPr>
            <a:picLocks noChangeAspect="1"/>
          </p:cNvPicPr>
          <p:nvPr/>
        </p:nvPicPr>
        <p:blipFill>
          <a:blip r:embed="rId11"/>
          <a:stretch>
            <a:fillRect/>
          </a:stretch>
        </p:blipFill>
        <p:spPr>
          <a:xfrm>
            <a:off x="3936880" y="1444612"/>
            <a:ext cx="1113503" cy="740985"/>
          </a:xfrm>
          <a:prstGeom prst="rect">
            <a:avLst/>
          </a:prstGeom>
        </p:spPr>
      </p:pic>
      <p:pic>
        <p:nvPicPr>
          <p:cNvPr id="10" name="Picture 9" descr="Shape, icon&#10;&#10;Description automatically generated with medium confidence">
            <a:extLst>
              <a:ext uri="{FF2B5EF4-FFF2-40B4-BE49-F238E27FC236}">
                <a16:creationId xmlns:a16="http://schemas.microsoft.com/office/drawing/2014/main" id="{896E33D5-55C7-5730-7A50-BB7EBD896758}"/>
              </a:ext>
            </a:extLst>
          </p:cNvPr>
          <p:cNvPicPr>
            <a:picLocks noChangeAspect="1"/>
          </p:cNvPicPr>
          <p:nvPr/>
        </p:nvPicPr>
        <p:blipFill>
          <a:blip r:embed="rId12"/>
          <a:stretch>
            <a:fillRect/>
          </a:stretch>
        </p:blipFill>
        <p:spPr>
          <a:xfrm>
            <a:off x="4320232" y="2837248"/>
            <a:ext cx="479877" cy="608780"/>
          </a:xfrm>
          <a:prstGeom prst="rect">
            <a:avLst/>
          </a:prstGeom>
        </p:spPr>
      </p:pic>
      <p:pic>
        <p:nvPicPr>
          <p:cNvPr id="34" name="Picture 33">
            <a:extLst>
              <a:ext uri="{FF2B5EF4-FFF2-40B4-BE49-F238E27FC236}">
                <a16:creationId xmlns:a16="http://schemas.microsoft.com/office/drawing/2014/main" id="{F33F233E-294B-3DCA-0941-E5BD5A2184FA}"/>
              </a:ext>
            </a:extLst>
          </p:cNvPr>
          <p:cNvPicPr>
            <a:picLocks noChangeAspect="1"/>
          </p:cNvPicPr>
          <p:nvPr/>
        </p:nvPicPr>
        <p:blipFill>
          <a:blip r:embed="rId13"/>
          <a:stretch>
            <a:fillRect/>
          </a:stretch>
        </p:blipFill>
        <p:spPr>
          <a:xfrm>
            <a:off x="6649810" y="2903513"/>
            <a:ext cx="742950" cy="476250"/>
          </a:xfrm>
          <a:prstGeom prst="rect">
            <a:avLst/>
          </a:prstGeom>
        </p:spPr>
      </p:pic>
      <p:pic>
        <p:nvPicPr>
          <p:cNvPr id="36" name="Picture 35" descr="Logo, icon&#10;&#10;Description automatically generated">
            <a:extLst>
              <a:ext uri="{FF2B5EF4-FFF2-40B4-BE49-F238E27FC236}">
                <a16:creationId xmlns:a16="http://schemas.microsoft.com/office/drawing/2014/main" id="{87DFE558-4D7D-35BE-5862-D94D882FCB5F}"/>
              </a:ext>
            </a:extLst>
          </p:cNvPr>
          <p:cNvPicPr>
            <a:picLocks noChangeAspect="1"/>
          </p:cNvPicPr>
          <p:nvPr/>
        </p:nvPicPr>
        <p:blipFill>
          <a:blip r:embed="rId14"/>
          <a:stretch>
            <a:fillRect/>
          </a:stretch>
        </p:blipFill>
        <p:spPr>
          <a:xfrm>
            <a:off x="6735223" y="3593469"/>
            <a:ext cx="541005" cy="914790"/>
          </a:xfrm>
          <a:prstGeom prst="rect">
            <a:avLst/>
          </a:prstGeom>
        </p:spPr>
      </p:pic>
      <p:pic>
        <p:nvPicPr>
          <p:cNvPr id="13" name="Picture 12">
            <a:extLst>
              <a:ext uri="{FF2B5EF4-FFF2-40B4-BE49-F238E27FC236}">
                <a16:creationId xmlns:a16="http://schemas.microsoft.com/office/drawing/2014/main" id="{98A4B600-F377-E3CF-B262-063F2B073CA0}"/>
              </a:ext>
            </a:extLst>
          </p:cNvPr>
          <p:cNvPicPr>
            <a:picLocks noChangeAspect="1"/>
          </p:cNvPicPr>
          <p:nvPr/>
        </p:nvPicPr>
        <p:blipFill>
          <a:blip r:embed="rId15"/>
          <a:stretch>
            <a:fillRect/>
          </a:stretch>
        </p:blipFill>
        <p:spPr>
          <a:xfrm>
            <a:off x="4015312" y="2121938"/>
            <a:ext cx="1035071" cy="667788"/>
          </a:xfrm>
          <a:prstGeom prst="rect">
            <a:avLst/>
          </a:prstGeom>
        </p:spPr>
      </p:pic>
      <p:pic>
        <p:nvPicPr>
          <p:cNvPr id="19" name="Picture 18" descr="A picture containing text, ax&#10;&#10;Description automatically generated">
            <a:extLst>
              <a:ext uri="{FF2B5EF4-FFF2-40B4-BE49-F238E27FC236}">
                <a16:creationId xmlns:a16="http://schemas.microsoft.com/office/drawing/2014/main" id="{1599B8C2-45FD-3FA0-64F5-EFF5547E94E8}"/>
              </a:ext>
            </a:extLst>
          </p:cNvPr>
          <p:cNvPicPr>
            <a:picLocks noChangeAspect="1"/>
          </p:cNvPicPr>
          <p:nvPr/>
        </p:nvPicPr>
        <p:blipFill>
          <a:blip r:embed="rId16"/>
          <a:stretch>
            <a:fillRect/>
          </a:stretch>
        </p:blipFill>
        <p:spPr>
          <a:xfrm>
            <a:off x="6649810" y="1746104"/>
            <a:ext cx="764078" cy="617375"/>
          </a:xfrm>
          <a:prstGeom prst="rect">
            <a:avLst/>
          </a:prstGeom>
        </p:spPr>
      </p:pic>
    </p:spTree>
    <p:extLst>
      <p:ext uri="{BB962C8B-B14F-4D97-AF65-F5344CB8AC3E}">
        <p14:creationId xmlns:p14="http://schemas.microsoft.com/office/powerpoint/2010/main" val="3410675555"/>
      </p:ext>
    </p:extLst>
  </p:cSld>
  <p:clrMapOvr>
    <a:masterClrMapping/>
  </p:clrMapOvr>
</p:sld>
</file>

<file path=ppt/theme/theme1.xml><?xml version="1.0" encoding="utf-8"?>
<a:theme xmlns:a="http://schemas.openxmlformats.org/drawingml/2006/main" name="4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b90b2548-67dd-4333-a404-9e99bf3ad597">
      <UserInfo>
        <DisplayName>Teresa Lenehan</DisplayName>
        <AccountId>14</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8A804C125867A4CBA2D6993B4AF24F9" ma:contentTypeVersion="4" ma:contentTypeDescription="Create a new document." ma:contentTypeScope="" ma:versionID="094422855a735aecc7c156924709892d">
  <xsd:schema xmlns:xsd="http://www.w3.org/2001/XMLSchema" xmlns:xs="http://www.w3.org/2001/XMLSchema" xmlns:p="http://schemas.microsoft.com/office/2006/metadata/properties" xmlns:ns2="922e8588-c719-47a1-8e3b-e7c8ec3696ee" xmlns:ns3="b90b2548-67dd-4333-a404-9e99bf3ad597" targetNamespace="http://schemas.microsoft.com/office/2006/metadata/properties" ma:root="true" ma:fieldsID="fad4eaf180dfe64805753e255fee7906" ns2:_="" ns3:_="">
    <xsd:import namespace="922e8588-c719-47a1-8e3b-e7c8ec3696ee"/>
    <xsd:import namespace="b90b2548-67dd-4333-a404-9e99bf3ad59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2e8588-c719-47a1-8e3b-e7c8ec3696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90b2548-67dd-4333-a404-9e99bf3ad59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6C4403-113F-46FE-984C-5289C69299DE}">
  <ds:schemaRefs>
    <ds:schemaRef ds:uri="http://schemas.microsoft.com/sharepoint/v3/contenttype/forms"/>
  </ds:schemaRefs>
</ds:datastoreItem>
</file>

<file path=customXml/itemProps2.xml><?xml version="1.0" encoding="utf-8"?>
<ds:datastoreItem xmlns:ds="http://schemas.openxmlformats.org/officeDocument/2006/customXml" ds:itemID="{6AA690C2-FE44-42BA-B20B-ECC84A87EAEE}">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b90b2548-67dd-4333-a404-9e99bf3ad597"/>
    <ds:schemaRef ds:uri="922e8588-c719-47a1-8e3b-e7c8ec3696ee"/>
    <ds:schemaRef ds:uri="http://www.w3.org/XML/1998/namespace"/>
  </ds:schemaRefs>
</ds:datastoreItem>
</file>

<file path=customXml/itemProps3.xml><?xml version="1.0" encoding="utf-8"?>
<ds:datastoreItem xmlns:ds="http://schemas.openxmlformats.org/officeDocument/2006/customXml" ds:itemID="{2C1CA6FC-DDEC-4DE2-9D6A-48A949AC71C3}">
  <ds:schemaRefs>
    <ds:schemaRef ds:uri="922e8588-c719-47a1-8e3b-e7c8ec3696ee"/>
    <ds:schemaRef ds:uri="b90b2548-67dd-4333-a404-9e99bf3ad59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2</TotalTime>
  <Words>289</Words>
  <Application>Microsoft Office PowerPoint</Application>
  <PresentationFormat>Widescreen</PresentationFormat>
  <Paragraphs>30</Paragraphs>
  <Slides>2</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Segoe UI</vt:lpstr>
      <vt:lpstr>Segoe UI Light</vt:lpstr>
      <vt:lpstr>Segoe UI Semibold</vt:lpstr>
      <vt:lpstr>Segoe UI Semilight</vt:lpstr>
      <vt:lpstr>Times New Roman</vt:lpstr>
      <vt:lpstr>4_Office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Colin Mitchell</dc:creator>
  <cp:lastModifiedBy>Teresa Lenehan</cp:lastModifiedBy>
  <cp:revision>1</cp:revision>
  <dcterms:created xsi:type="dcterms:W3CDTF">2021-04-16T22:57:29Z</dcterms:created>
  <dcterms:modified xsi:type="dcterms:W3CDTF">2022-08-30T09:11:46Z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0x01010038A804C125867A4CBA2D6993B4AF24F9</vt:lpwstr>
  </property>
</Properties>
</file>